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315C8B"/>
    <a:srgbClr val="4F492F"/>
    <a:srgbClr val="000000"/>
    <a:srgbClr val="605838"/>
    <a:srgbClr val="524A2F"/>
    <a:srgbClr val="D6C184"/>
    <a:srgbClr val="E7D291"/>
    <a:srgbClr val="E8D392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40"/>
    <p:restoredTop sz="94493"/>
  </p:normalViewPr>
  <p:slideViewPr>
    <p:cSldViewPr snapToGrid="0" snapToObjects="1">
      <p:cViewPr>
        <p:scale>
          <a:sx n="18" d="100"/>
          <a:sy n="18" d="100"/>
        </p:scale>
        <p:origin x="592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CAFDC-2B24-6B4A-B019-7E2D2527ED6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10D34-3279-7344-85A9-B6A83DB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0D34-3279-7344-85A9-B6A83DB12B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4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9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0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0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0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FE01E-D04F-3144-84D2-F8341D5B7FFB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374C5-A950-B14F-B6F4-CF3D3B36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5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5.png"/><Relationship Id="rId26" Type="http://schemas.openxmlformats.org/officeDocument/2006/relationships/image" Target="../media/image23.svg"/><Relationship Id="rId39" Type="http://schemas.openxmlformats.org/officeDocument/2006/relationships/image" Target="../media/image36.JPG"/><Relationship Id="rId21" Type="http://schemas.openxmlformats.org/officeDocument/2006/relationships/image" Target="../media/image18.svg"/><Relationship Id="rId34" Type="http://schemas.openxmlformats.org/officeDocument/2006/relationships/image" Target="../media/image31.sv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36" Type="http://schemas.openxmlformats.org/officeDocument/2006/relationships/image" Target="../media/image33.svg"/><Relationship Id="rId10" Type="http://schemas.openxmlformats.org/officeDocument/2006/relationships/image" Target="../media/image8.png"/><Relationship Id="rId19" Type="http://schemas.openxmlformats.org/officeDocument/2006/relationships/image" Target="../media/image16.svg"/><Relationship Id="rId31" Type="http://schemas.openxmlformats.org/officeDocument/2006/relationships/image" Target="../media/image2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35" Type="http://schemas.openxmlformats.org/officeDocument/2006/relationships/image" Target="../media/image32.png"/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12" Type="http://schemas.openxmlformats.org/officeDocument/2006/relationships/image" Target="../media/image10.png"/><Relationship Id="rId17" Type="http://schemas.openxmlformats.org/officeDocument/2006/relationships/image" Target="../media/image14.JP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6B9B1F-A3E9-3545-8488-147FD2324CDC}"/>
              </a:ext>
            </a:extLst>
          </p:cNvPr>
          <p:cNvSpPr/>
          <p:nvPr/>
        </p:nvSpPr>
        <p:spPr>
          <a:xfrm>
            <a:off x="211014" y="329477"/>
            <a:ext cx="32461200" cy="49764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945C-9412-F24E-8CD5-F3E7583638CF}"/>
              </a:ext>
            </a:extLst>
          </p:cNvPr>
          <p:cNvSpPr/>
          <p:nvPr/>
        </p:nvSpPr>
        <p:spPr>
          <a:xfrm>
            <a:off x="15407640" y="5669340"/>
            <a:ext cx="17264572" cy="135811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277DD-CBE5-5D41-AF1D-CD6ABCF57867}"/>
              </a:ext>
            </a:extLst>
          </p:cNvPr>
          <p:cNvSpPr/>
          <p:nvPr/>
        </p:nvSpPr>
        <p:spPr>
          <a:xfrm>
            <a:off x="211014" y="5669339"/>
            <a:ext cx="14906887" cy="13581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13259-93F2-564F-8DC2-4DC0B702A146}"/>
              </a:ext>
            </a:extLst>
          </p:cNvPr>
          <p:cNvSpPr/>
          <p:nvPr/>
        </p:nvSpPr>
        <p:spPr>
          <a:xfrm>
            <a:off x="211014" y="19613942"/>
            <a:ext cx="32461200" cy="14618676"/>
          </a:xfrm>
          <a:prstGeom prst="rect">
            <a:avLst/>
          </a:prstGeom>
          <a:gradFill flip="none" rotWithShape="1">
            <a:gsLst>
              <a:gs pos="71000">
                <a:schemeClr val="accent5">
                  <a:lumMod val="60000"/>
                  <a:lumOff val="40000"/>
                </a:schemeClr>
              </a:gs>
              <a:gs pos="32000">
                <a:schemeClr val="accent5">
                  <a:lumMod val="50000"/>
                </a:schemeClr>
              </a:gs>
              <a:gs pos="62000">
                <a:srgbClr val="649BCD"/>
              </a:gs>
              <a:gs pos="51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C140E-476F-7F49-B0C3-76DF086074DE}"/>
              </a:ext>
            </a:extLst>
          </p:cNvPr>
          <p:cNvSpPr/>
          <p:nvPr/>
        </p:nvSpPr>
        <p:spPr>
          <a:xfrm>
            <a:off x="211014" y="34474113"/>
            <a:ext cx="21277386" cy="89611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17CD11-0488-A045-9B7C-B2EAFC97A4EC}"/>
              </a:ext>
            </a:extLst>
          </p:cNvPr>
          <p:cNvSpPr/>
          <p:nvPr/>
        </p:nvSpPr>
        <p:spPr>
          <a:xfrm>
            <a:off x="21904036" y="34596033"/>
            <a:ext cx="10768178" cy="8961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442506-7D72-0341-8C8E-F60AAC36A607}"/>
              </a:ext>
            </a:extLst>
          </p:cNvPr>
          <p:cNvGrpSpPr/>
          <p:nvPr/>
        </p:nvGrpSpPr>
        <p:grpSpPr>
          <a:xfrm>
            <a:off x="87921" y="295986"/>
            <a:ext cx="32707386" cy="2591331"/>
            <a:chOff x="18743192" y="5296435"/>
            <a:chExt cx="32707386" cy="2591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F8BC60-10F3-AE4D-8EB0-6625439DDF9F}"/>
                </a:ext>
              </a:extLst>
            </p:cNvPr>
            <p:cNvSpPr txBox="1"/>
            <p:nvPr/>
          </p:nvSpPr>
          <p:spPr>
            <a:xfrm>
              <a:off x="18743192" y="5394776"/>
              <a:ext cx="3270738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00" b="1" dirty="0">
                  <a:solidFill>
                    <a:schemeClr val="accent2"/>
                  </a:solidFill>
                  <a:latin typeface="DIN Condensed" pitchFamily="2" charset="0"/>
                  <a:cs typeface="Arial" panose="020B0604020202020204" pitchFamily="34" charset="0"/>
                </a:rPr>
                <a:t>IDENTIFYING KNOWN UNKNOWNS </a:t>
              </a:r>
            </a:p>
            <a:p>
              <a:pPr algn="ctr"/>
              <a:r>
                <a:rPr lang="en-US" sz="7800" b="1" dirty="0">
                  <a:solidFill>
                    <a:schemeClr val="accent2"/>
                  </a:solidFill>
                  <a:latin typeface="DIN Condensed" pitchFamily="2" charset="0"/>
                  <a:cs typeface="Arial" panose="020B0604020202020204" pitchFamily="34" charset="0"/>
                </a:rPr>
                <a:t>ADDRESSING FEATURES CONTRIBUTING TO DATA DEFICIENCY IN CONSERVATION STATUS OF SHARK SPECIES</a:t>
              </a:r>
              <a:endParaRPr lang="en-US" sz="7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56F1A-4A1F-9F4A-9255-FBE0686A56C1}"/>
                </a:ext>
              </a:extLst>
            </p:cNvPr>
            <p:cNvSpPr txBox="1"/>
            <p:nvPr/>
          </p:nvSpPr>
          <p:spPr>
            <a:xfrm>
              <a:off x="40019231" y="5296435"/>
              <a:ext cx="76809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00" dirty="0">
                  <a:solidFill>
                    <a:schemeClr val="accent2"/>
                  </a:solidFill>
                </a:rPr>
                <a:t>: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69D1A0-91E6-504C-85BF-78B9E4356C64}"/>
              </a:ext>
            </a:extLst>
          </p:cNvPr>
          <p:cNvSpPr txBox="1"/>
          <p:nvPr/>
        </p:nvSpPr>
        <p:spPr>
          <a:xfrm>
            <a:off x="595920" y="5948879"/>
            <a:ext cx="93811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  <a:ea typeface="Hiragino Kaku Gothic Std W8" panose="020B0800000000000000" pitchFamily="34" charset="-128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71F9C-886F-064D-AB78-941006605F0F}"/>
              </a:ext>
            </a:extLst>
          </p:cNvPr>
          <p:cNvSpPr txBox="1"/>
          <p:nvPr/>
        </p:nvSpPr>
        <p:spPr>
          <a:xfrm>
            <a:off x="15778230" y="5948879"/>
            <a:ext cx="93811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  <a:ea typeface="Hiragino Kaku Gothic Std W8" panose="020B0800000000000000" pitchFamily="34" charset="-128"/>
              </a:rPr>
              <a:t>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C32B5-D47C-D44B-B8ED-B87EDE4E1E11}"/>
              </a:ext>
            </a:extLst>
          </p:cNvPr>
          <p:cNvSpPr txBox="1"/>
          <p:nvPr/>
        </p:nvSpPr>
        <p:spPr>
          <a:xfrm>
            <a:off x="22255612" y="34693656"/>
            <a:ext cx="93811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  <a:ea typeface="Hiragino Kaku Gothic Std W8" panose="020B0800000000000000" pitchFamily="34" charset="-128"/>
              </a:rPr>
              <a:t>FUTURE DIRECTIONS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B4310-31CB-F84A-A632-B6722BDA685D}"/>
              </a:ext>
            </a:extLst>
          </p:cNvPr>
          <p:cNvSpPr txBox="1"/>
          <p:nvPr/>
        </p:nvSpPr>
        <p:spPr>
          <a:xfrm>
            <a:off x="698694" y="19865649"/>
            <a:ext cx="9381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00" dirty="0">
                <a:solidFill>
                  <a:schemeClr val="accent5">
                    <a:lumMod val="20000"/>
                    <a:lumOff val="80000"/>
                  </a:schemeClr>
                </a:solidFill>
                <a:latin typeface="Franklin Gothic Medium Cond" panose="020B0606030402020204" pitchFamily="34" charset="0"/>
                <a:ea typeface="Hiragino Kaku Gothic Std W8" panose="020B0800000000000000" pitchFamily="34" charset="-128"/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F53D8F-35F6-0D40-945D-7005BA19F883}"/>
              </a:ext>
            </a:extLst>
          </p:cNvPr>
          <p:cNvSpPr txBox="1"/>
          <p:nvPr/>
        </p:nvSpPr>
        <p:spPr>
          <a:xfrm>
            <a:off x="681577" y="34688471"/>
            <a:ext cx="93811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00" dirty="0">
                <a:solidFill>
                  <a:schemeClr val="accent5">
                    <a:lumMod val="20000"/>
                    <a:lumOff val="80000"/>
                  </a:schemeClr>
                </a:solidFill>
                <a:latin typeface="Franklin Gothic Medium Cond" panose="020B0606030402020204" pitchFamily="34" charset="0"/>
                <a:ea typeface="Hiragino Kaku Gothic Std W8" panose="020B0800000000000000" pitchFamily="34" charset="-128"/>
              </a:rPr>
              <a:t>DISCUSSION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CA74502-9A51-264B-BC16-A58009C855E8}"/>
              </a:ext>
            </a:extLst>
          </p:cNvPr>
          <p:cNvSpPr/>
          <p:nvPr/>
        </p:nvSpPr>
        <p:spPr>
          <a:xfrm>
            <a:off x="440657" y="7428632"/>
            <a:ext cx="10717564" cy="11179309"/>
          </a:xfrm>
          <a:prstGeom prst="roundRect">
            <a:avLst>
              <a:gd name="adj" fmla="val 405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E5A8C2-85DA-544B-BDFE-300B59C414CC}"/>
              </a:ext>
            </a:extLst>
          </p:cNvPr>
          <p:cNvSpPr txBox="1"/>
          <p:nvPr/>
        </p:nvSpPr>
        <p:spPr>
          <a:xfrm>
            <a:off x="11683846" y="15931237"/>
            <a:ext cx="3187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According to the IUCN Red List, nearly 45% of shark species evaluated were classified as data deficient.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FEF091-4AEC-0B4B-9DD7-B54195922A91}"/>
              </a:ext>
            </a:extLst>
          </p:cNvPr>
          <p:cNvGrpSpPr/>
          <p:nvPr/>
        </p:nvGrpSpPr>
        <p:grpSpPr>
          <a:xfrm>
            <a:off x="8526062" y="10127819"/>
            <a:ext cx="5821510" cy="5819559"/>
            <a:chOff x="7571582" y="10384444"/>
            <a:chExt cx="6053789" cy="605175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7EC421-57B5-9F40-BFDA-688AFFA53E6C}"/>
                </a:ext>
              </a:extLst>
            </p:cNvPr>
            <p:cNvSpPr/>
            <p:nvPr/>
          </p:nvSpPr>
          <p:spPr>
            <a:xfrm>
              <a:off x="7571582" y="10384444"/>
              <a:ext cx="6051759" cy="605175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ie 33">
              <a:extLst>
                <a:ext uri="{FF2B5EF4-FFF2-40B4-BE49-F238E27FC236}">
                  <a16:creationId xmlns:a16="http://schemas.microsoft.com/office/drawing/2014/main" id="{05D14301-3E5D-4546-B1A4-73755048F9DE}"/>
                </a:ext>
              </a:extLst>
            </p:cNvPr>
            <p:cNvSpPr/>
            <p:nvPr/>
          </p:nvSpPr>
          <p:spPr>
            <a:xfrm>
              <a:off x="7824415" y="10563321"/>
              <a:ext cx="5688172" cy="5694004"/>
            </a:xfrm>
            <a:prstGeom prst="pie">
              <a:avLst>
                <a:gd name="adj1" fmla="val 8021120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CF603A-8762-0644-A478-C796CB44BC5A}"/>
                </a:ext>
              </a:extLst>
            </p:cNvPr>
            <p:cNvSpPr txBox="1"/>
            <p:nvPr/>
          </p:nvSpPr>
          <p:spPr>
            <a:xfrm>
              <a:off x="8521022" y="12234763"/>
              <a:ext cx="2303712" cy="125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DIN Alternate" panose="020B0500000000000000" pitchFamily="34" charset="77"/>
                </a:rPr>
                <a:t>45%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7E7B8A-4ACE-E44D-930C-09110B838BD5}"/>
                </a:ext>
              </a:extLst>
            </p:cNvPr>
            <p:cNvSpPr txBox="1"/>
            <p:nvPr/>
          </p:nvSpPr>
          <p:spPr>
            <a:xfrm>
              <a:off x="11321659" y="13007457"/>
              <a:ext cx="2303712" cy="125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DIN Alternate" panose="020B0500000000000000" pitchFamily="34" charset="77"/>
                </a:rPr>
                <a:t>55%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B39712-9548-7644-A362-CDB83BD06AD2}"/>
              </a:ext>
            </a:extLst>
          </p:cNvPr>
          <p:cNvGrpSpPr/>
          <p:nvPr/>
        </p:nvGrpSpPr>
        <p:grpSpPr>
          <a:xfrm>
            <a:off x="10221481" y="6130675"/>
            <a:ext cx="4782864" cy="4782864"/>
            <a:chOff x="10169446" y="5869744"/>
            <a:chExt cx="3521243" cy="352124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8ED09A5-0E9A-4D45-9D85-58DC14303AD3}"/>
                </a:ext>
              </a:extLst>
            </p:cNvPr>
            <p:cNvSpPr/>
            <p:nvPr/>
          </p:nvSpPr>
          <p:spPr>
            <a:xfrm>
              <a:off x="10169446" y="5869744"/>
              <a:ext cx="3521243" cy="352124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CEC2C40-9900-EB4E-823A-594D1E88C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37" t="-272" r="23197" b="272"/>
            <a:stretch/>
          </p:blipFill>
          <p:spPr>
            <a:xfrm>
              <a:off x="10281745" y="5974887"/>
              <a:ext cx="3310955" cy="3310955"/>
            </a:xfrm>
            <a:prstGeom prst="ellipse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8920AB-B9F0-3A42-9377-BDDD6B7499EF}"/>
              </a:ext>
            </a:extLst>
          </p:cNvPr>
          <p:cNvGrpSpPr/>
          <p:nvPr/>
        </p:nvGrpSpPr>
        <p:grpSpPr>
          <a:xfrm>
            <a:off x="15876473" y="7673772"/>
            <a:ext cx="9207206" cy="2149289"/>
            <a:chOff x="16093040" y="7425669"/>
            <a:chExt cx="9207206" cy="214928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C8C2650-3F6F-5340-BF6C-57F8E040CB16}"/>
                </a:ext>
              </a:extLst>
            </p:cNvPr>
            <p:cNvSpPr/>
            <p:nvPr/>
          </p:nvSpPr>
          <p:spPr>
            <a:xfrm>
              <a:off x="16093040" y="7425669"/>
              <a:ext cx="2149289" cy="21492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31BEBB-88F5-FE4A-930C-9CD5D0BF6B06}"/>
                </a:ext>
              </a:extLst>
            </p:cNvPr>
            <p:cNvCxnSpPr>
              <a:cxnSpLocks/>
            </p:cNvCxnSpPr>
            <p:nvPr/>
          </p:nvCxnSpPr>
          <p:spPr>
            <a:xfrm>
              <a:off x="17070646" y="8113021"/>
              <a:ext cx="8229600" cy="0"/>
            </a:xfrm>
            <a:prstGeom prst="line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A21748-92AD-8448-8927-209CCA1297E1}"/>
              </a:ext>
            </a:extLst>
          </p:cNvPr>
          <p:cNvSpPr txBox="1"/>
          <p:nvPr/>
        </p:nvSpPr>
        <p:spPr>
          <a:xfrm>
            <a:off x="18140450" y="7308580"/>
            <a:ext cx="12409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ranklin Gothic Medium Cond" panose="020B0606030402020204" pitchFamily="34" charset="0"/>
              </a:rPr>
              <a:t>Collecting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7242C7-41E3-794C-90E9-84E3BF9991E5}"/>
              </a:ext>
            </a:extLst>
          </p:cNvPr>
          <p:cNvSpPr txBox="1"/>
          <p:nvPr/>
        </p:nvSpPr>
        <p:spPr>
          <a:xfrm>
            <a:off x="18140450" y="11727317"/>
            <a:ext cx="12409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ranklin Gothic Medium Cond" panose="020B0606030402020204" pitchFamily="34" charset="0"/>
              </a:rPr>
              <a:t>Relevant Variables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08D724-7A41-6A40-9C4B-01241868B4B9}"/>
              </a:ext>
            </a:extLst>
          </p:cNvPr>
          <p:cNvSpPr txBox="1"/>
          <p:nvPr/>
        </p:nvSpPr>
        <p:spPr>
          <a:xfrm>
            <a:off x="18140450" y="15671727"/>
            <a:ext cx="12409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ranklin Gothic Medium Cond" panose="020B0606030402020204" pitchFamily="34" charset="0"/>
              </a:rPr>
              <a:t>Data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4F6C5-586A-8B4E-85DC-BABCECD941CF}"/>
              </a:ext>
            </a:extLst>
          </p:cNvPr>
          <p:cNvSpPr txBox="1"/>
          <p:nvPr/>
        </p:nvSpPr>
        <p:spPr>
          <a:xfrm>
            <a:off x="18560088" y="8543510"/>
            <a:ext cx="138961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Relevant information for all </a:t>
            </a:r>
          </a:p>
          <a:p>
            <a:r>
              <a:rPr lang="en-US" sz="4200" b="1" dirty="0">
                <a:solidFill>
                  <a:schemeClr val="bg1"/>
                </a:solidFill>
              </a:rPr>
              <a:t>shark species identified in the </a:t>
            </a:r>
          </a:p>
          <a:p>
            <a:r>
              <a:rPr lang="en-US" sz="4200" b="1" i="1" dirty="0">
                <a:solidFill>
                  <a:schemeClr val="bg1"/>
                </a:solidFill>
              </a:rPr>
              <a:t>Pocket Guide for Sharks Around the World</a:t>
            </a:r>
            <a:r>
              <a:rPr lang="en-US" sz="4200" b="1" dirty="0">
                <a:solidFill>
                  <a:schemeClr val="bg1"/>
                </a:solidFill>
              </a:rPr>
              <a:t> (Ebert et al. 2015) was compiled using the guide and the </a:t>
            </a:r>
            <a:r>
              <a:rPr lang="en-US" sz="4200" b="1" i="1" dirty="0">
                <a:solidFill>
                  <a:schemeClr val="bg1"/>
                </a:solidFill>
              </a:rPr>
              <a:t>Fish Base </a:t>
            </a:r>
            <a:r>
              <a:rPr lang="en-US" sz="4200" b="1" dirty="0">
                <a:solidFill>
                  <a:schemeClr val="bg1"/>
                </a:solidFill>
              </a:rPr>
              <a:t>online database.</a:t>
            </a:r>
            <a:endParaRPr lang="en-US" sz="4200" b="1" i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BD04C5-3BD4-0345-A4D8-D2384EAA68DC}"/>
              </a:ext>
            </a:extLst>
          </p:cNvPr>
          <p:cNvSpPr txBox="1"/>
          <p:nvPr/>
        </p:nvSpPr>
        <p:spPr>
          <a:xfrm>
            <a:off x="18560088" y="12871596"/>
            <a:ext cx="139358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The relevant data for each species included information on biology, human use, and the environment. </a:t>
            </a:r>
            <a:endParaRPr lang="en-US" sz="4200" b="1" i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A5DF33-A6C5-6041-991F-0B99D030313F}"/>
              </a:ext>
            </a:extLst>
          </p:cNvPr>
          <p:cNvSpPr txBox="1"/>
          <p:nvPr/>
        </p:nvSpPr>
        <p:spPr>
          <a:xfrm>
            <a:off x="18560088" y="16841183"/>
            <a:ext cx="1389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The data was post-processed and analyzed using a generalized logistical model to identify variables with a significant effect on data deficiency.</a:t>
            </a:r>
            <a:endParaRPr lang="en-US" sz="4200" b="1" i="1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EBA7F8-7196-6B4C-AAAF-9E64D022597D}"/>
              </a:ext>
            </a:extLst>
          </p:cNvPr>
          <p:cNvGrpSpPr/>
          <p:nvPr/>
        </p:nvGrpSpPr>
        <p:grpSpPr>
          <a:xfrm>
            <a:off x="2844711" y="2832928"/>
            <a:ext cx="29890566" cy="2211135"/>
            <a:chOff x="2844711" y="2832928"/>
            <a:chExt cx="29890566" cy="22111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F26F9C-5485-A341-8AF8-FFA98C93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4711" y="2952088"/>
              <a:ext cx="7249125" cy="185255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610D50-283F-F244-9A84-00CECF9814D8}"/>
                </a:ext>
              </a:extLst>
            </p:cNvPr>
            <p:cNvGrpSpPr/>
            <p:nvPr/>
          </p:nvGrpSpPr>
          <p:grpSpPr>
            <a:xfrm>
              <a:off x="10033537" y="2832928"/>
              <a:ext cx="22701740" cy="2211135"/>
              <a:chOff x="10033537" y="2832928"/>
              <a:chExt cx="22701740" cy="221113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34E30-F3FF-1C41-85BF-DE63928DA57D}"/>
                  </a:ext>
                </a:extLst>
              </p:cNvPr>
              <p:cNvSpPr txBox="1"/>
              <p:nvPr/>
            </p:nvSpPr>
            <p:spPr>
              <a:xfrm>
                <a:off x="10033537" y="2832928"/>
                <a:ext cx="22701740" cy="152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John S. Liu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1</a:t>
                </a:r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, Lucy T. Nguyen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2</a:t>
                </a:r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, Evan E. Batzer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3</a:t>
                </a:r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, Damien Caillaud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4</a:t>
                </a:r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, Nann A. Fangue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1</a:t>
                </a:r>
                <a:r>
                  <a:rPr lang="en-US" sz="54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, Alexandra G. McInturf</a:t>
                </a:r>
                <a:r>
                  <a:rPr lang="en-US" sz="54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1</a:t>
                </a:r>
              </a:p>
              <a:p>
                <a:pPr algn="ctr"/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1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Department of Wildlife, Fish, Conservation Biology - UC Davis 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|  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2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Department of Neurobiology, Physiology and Behavior - UC Davis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 </a:t>
                </a:r>
                <a:endParaRPr lang="en-US" sz="39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AFF268-A1A1-E742-9571-255AAAF7880A}"/>
                  </a:ext>
                </a:extLst>
              </p:cNvPr>
              <p:cNvSpPr txBox="1"/>
              <p:nvPr/>
            </p:nvSpPr>
            <p:spPr>
              <a:xfrm>
                <a:off x="14247884" y="4351566"/>
                <a:ext cx="13478864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3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Department of Plant Sciences - UC Davis 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|  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4 </a:t>
                </a:r>
                <a:r>
                  <a:rPr lang="en-US" sz="39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Department of Anthropology - UC Davis</a:t>
                </a:r>
                <a:r>
                  <a:rPr lang="en-US" sz="3900" baseline="30000" dirty="0">
                    <a:solidFill>
                      <a:schemeClr val="accent5">
                        <a:lumMod val="50000"/>
                      </a:schemeClr>
                    </a:solidFill>
                    <a:latin typeface="DIN Condensed" pitchFamily="2" charset="0"/>
                  </a:rPr>
                  <a:t> </a:t>
                </a:r>
                <a:endParaRPr lang="en-US" sz="39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endParaRPr>
              </a:p>
            </p:txBody>
          </p:sp>
        </p:grp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60A64BA-C4D2-534B-8A49-B71491D9529D}"/>
              </a:ext>
            </a:extLst>
          </p:cNvPr>
          <p:cNvSpPr/>
          <p:nvPr/>
        </p:nvSpPr>
        <p:spPr>
          <a:xfrm>
            <a:off x="9822" y="0"/>
            <a:ext cx="211013" cy="438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B632AA-BCD3-D64F-AECE-712D1DFBA264}"/>
              </a:ext>
            </a:extLst>
          </p:cNvPr>
          <p:cNvSpPr txBox="1"/>
          <p:nvPr/>
        </p:nvSpPr>
        <p:spPr>
          <a:xfrm>
            <a:off x="711856" y="7578652"/>
            <a:ext cx="9682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“A taxon is </a:t>
            </a:r>
            <a:r>
              <a:rPr lang="en-US" sz="3000" b="1" dirty="0">
                <a:solidFill>
                  <a:schemeClr val="accent2"/>
                </a:solidFill>
              </a:rPr>
              <a:t>Data Deficient 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(DD) when there is inadequate information to make a direct, or indirect, assessment of its risk of extinction based on its distribution and/or population status. A taxon in this category may be well studied, and its biology well known, but </a:t>
            </a:r>
            <a:r>
              <a:rPr lang="en-US" sz="3000" b="1" dirty="0">
                <a:solidFill>
                  <a:schemeClr val="accent2"/>
                </a:solidFill>
              </a:rPr>
              <a:t>appropriate data on abundance and/or distribution are lacking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.” (IUCN, 2019)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468B3-2A92-DA4E-BC8C-9DDF10212EBC}"/>
              </a:ext>
            </a:extLst>
          </p:cNvPr>
          <p:cNvSpPr txBox="1"/>
          <p:nvPr/>
        </p:nvSpPr>
        <p:spPr>
          <a:xfrm>
            <a:off x="673801" y="10523457"/>
            <a:ext cx="58452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THE FACTS</a:t>
            </a:r>
          </a:p>
          <a:p>
            <a:endParaRPr lang="en-US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B138D1F-C1EC-7E45-AE04-80B2B3CEA7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856" y="13174998"/>
            <a:ext cx="374293" cy="39415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8E25FE5-48A9-4847-94A1-1EC6F152059B}"/>
              </a:ext>
            </a:extLst>
          </p:cNvPr>
          <p:cNvSpPr txBox="1"/>
          <p:nvPr/>
        </p:nvSpPr>
        <p:spPr>
          <a:xfrm>
            <a:off x="1144063" y="13087438"/>
            <a:ext cx="7451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15.9%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 of known shark species are currently threatened with extinction; however, </a:t>
            </a:r>
            <a:r>
              <a:rPr lang="en-US" sz="3000" b="1" dirty="0">
                <a:solidFill>
                  <a:schemeClr val="accent2"/>
                </a:solidFill>
              </a:rPr>
              <a:t>44.9%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 are still data deficient. (IUCN, 2019)</a:t>
            </a:r>
          </a:p>
          <a:p>
            <a:endParaRPr lang="en-US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75572EF8-C740-B842-B534-D5743C339DD5}"/>
              </a:ext>
            </a:extLst>
          </p:cNvPr>
          <p:cNvSpPr txBox="1"/>
          <p:nvPr/>
        </p:nvSpPr>
        <p:spPr>
          <a:xfrm>
            <a:off x="10087492" y="25285652"/>
            <a:ext cx="1328352" cy="565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coastal*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AB48E524-20DA-9149-9C01-F184D79C2834}"/>
              </a:ext>
            </a:extLst>
          </p:cNvPr>
          <p:cNvGrpSpPr/>
          <p:nvPr/>
        </p:nvGrpSpPr>
        <p:grpSpPr>
          <a:xfrm>
            <a:off x="26211633" y="27390509"/>
            <a:ext cx="1435345" cy="1146745"/>
            <a:chOff x="17636627" y="21482367"/>
            <a:chExt cx="1435345" cy="1146745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381824DF-94E9-A94C-A6F6-6184D3A2C7F7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Pie 265">
              <a:extLst>
                <a:ext uri="{FF2B5EF4-FFF2-40B4-BE49-F238E27FC236}">
                  <a16:creationId xmlns:a16="http://schemas.microsoft.com/office/drawing/2014/main" id="{DCD5ED62-7EE3-844C-B896-034265A89B77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9318232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7FAEA4A-2C91-7C44-A8BB-8FC12EFF6E84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CD1A143-E52B-EA49-A013-25F33291C63B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28.9%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70BBC5CB-6F08-DC49-B45D-AB131ADC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277" y="11323335"/>
            <a:ext cx="374293" cy="39415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83AC3BF-B60B-8346-934C-B85724151ED1}"/>
              </a:ext>
            </a:extLst>
          </p:cNvPr>
          <p:cNvSpPr txBox="1"/>
          <p:nvPr/>
        </p:nvSpPr>
        <p:spPr>
          <a:xfrm>
            <a:off x="1145485" y="11235776"/>
            <a:ext cx="7449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Sharks demonstrate a tremendous amount of diversity in life history among taxa, and as such can provide varying ecosystem functions.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4CF78C-EE3A-1B43-B029-7353D3F50918}"/>
              </a:ext>
            </a:extLst>
          </p:cNvPr>
          <p:cNvSpPr txBox="1"/>
          <p:nvPr/>
        </p:nvSpPr>
        <p:spPr>
          <a:xfrm>
            <a:off x="673801" y="16059327"/>
            <a:ext cx="61554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OUR STUDY</a:t>
            </a:r>
          </a:p>
          <a:p>
            <a:endParaRPr lang="en-US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14F6CE3-4EF8-BB48-92C8-E6586A7DE7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911" y="14565980"/>
            <a:ext cx="374293" cy="394152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B8303499-43C5-0948-87A1-B6323CA28E94}"/>
              </a:ext>
            </a:extLst>
          </p:cNvPr>
          <p:cNvSpPr txBox="1"/>
          <p:nvPr/>
        </p:nvSpPr>
        <p:spPr>
          <a:xfrm>
            <a:off x="27367500" y="28154250"/>
            <a:ext cx="1806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deepwater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A7749FD-FF8A-5543-947F-548B019888F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269" y="16887029"/>
            <a:ext cx="394152" cy="39415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4CF8A45-65E6-3D42-9CEB-8CE3BDFD1527}"/>
              </a:ext>
            </a:extLst>
          </p:cNvPr>
          <p:cNvSpPr txBox="1"/>
          <p:nvPr/>
        </p:nvSpPr>
        <p:spPr>
          <a:xfrm>
            <a:off x="1205530" y="16769467"/>
            <a:ext cx="10262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In this preliminary study, we review </a:t>
            </a:r>
            <a:r>
              <a:rPr lang="en-US" sz="3200" b="1" dirty="0">
                <a:solidFill>
                  <a:schemeClr val="accent2"/>
                </a:solidFill>
              </a:rPr>
              <a:t>501 recognized shark species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to analyze potential biological and ecological factors that may contribute to data deficiency.</a:t>
            </a:r>
            <a:endParaRPr lang="en-US" sz="3200" b="1" dirty="0">
              <a:solidFill>
                <a:schemeClr val="accent2"/>
              </a:solidFill>
            </a:endParaRPr>
          </a:p>
          <a:p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74AB090-3A9F-B848-A038-6167AE587F7A}"/>
              </a:ext>
            </a:extLst>
          </p:cNvPr>
          <p:cNvSpPr/>
          <p:nvPr/>
        </p:nvSpPr>
        <p:spPr>
          <a:xfrm rot="10800000" flipH="1">
            <a:off x="752497" y="23913006"/>
            <a:ext cx="31893823" cy="266932"/>
          </a:xfrm>
          <a:custGeom>
            <a:avLst/>
            <a:gdLst>
              <a:gd name="connsiteX0" fmla="*/ 0 w 27924369"/>
              <a:gd name="connsiteY0" fmla="*/ 23485 h 351731"/>
              <a:gd name="connsiteX1" fmla="*/ 937846 w 27924369"/>
              <a:gd name="connsiteY1" fmla="*/ 351731 h 351731"/>
              <a:gd name="connsiteX2" fmla="*/ 1828800 w 27924369"/>
              <a:gd name="connsiteY2" fmla="*/ 23485 h 351731"/>
              <a:gd name="connsiteX3" fmla="*/ 2766646 w 27924369"/>
              <a:gd name="connsiteY3" fmla="*/ 328285 h 351731"/>
              <a:gd name="connsiteX4" fmla="*/ 3657600 w 27924369"/>
              <a:gd name="connsiteY4" fmla="*/ 23485 h 351731"/>
              <a:gd name="connsiteX5" fmla="*/ 4572000 w 27924369"/>
              <a:gd name="connsiteY5" fmla="*/ 328285 h 351731"/>
              <a:gd name="connsiteX6" fmla="*/ 5462954 w 27924369"/>
              <a:gd name="connsiteY6" fmla="*/ 23485 h 351731"/>
              <a:gd name="connsiteX7" fmla="*/ 6400800 w 27924369"/>
              <a:gd name="connsiteY7" fmla="*/ 328285 h 351731"/>
              <a:gd name="connsiteX8" fmla="*/ 7291754 w 27924369"/>
              <a:gd name="connsiteY8" fmla="*/ 23485 h 351731"/>
              <a:gd name="connsiteX9" fmla="*/ 8182708 w 27924369"/>
              <a:gd name="connsiteY9" fmla="*/ 304839 h 351731"/>
              <a:gd name="connsiteX10" fmla="*/ 9097108 w 27924369"/>
              <a:gd name="connsiteY10" fmla="*/ 23485 h 351731"/>
              <a:gd name="connsiteX11" fmla="*/ 10011508 w 27924369"/>
              <a:gd name="connsiteY11" fmla="*/ 328285 h 351731"/>
              <a:gd name="connsiteX12" fmla="*/ 10925908 w 27924369"/>
              <a:gd name="connsiteY12" fmla="*/ 46931 h 351731"/>
              <a:gd name="connsiteX13" fmla="*/ 11840308 w 27924369"/>
              <a:gd name="connsiteY13" fmla="*/ 328285 h 351731"/>
              <a:gd name="connsiteX14" fmla="*/ 12731262 w 27924369"/>
              <a:gd name="connsiteY14" fmla="*/ 23485 h 351731"/>
              <a:gd name="connsiteX15" fmla="*/ 13645662 w 27924369"/>
              <a:gd name="connsiteY15" fmla="*/ 304839 h 351731"/>
              <a:gd name="connsiteX16" fmla="*/ 14536615 w 27924369"/>
              <a:gd name="connsiteY16" fmla="*/ 23485 h 351731"/>
              <a:gd name="connsiteX17" fmla="*/ 15451015 w 27924369"/>
              <a:gd name="connsiteY17" fmla="*/ 304839 h 351731"/>
              <a:gd name="connsiteX18" fmla="*/ 16365415 w 27924369"/>
              <a:gd name="connsiteY18" fmla="*/ 23485 h 351731"/>
              <a:gd name="connsiteX19" fmla="*/ 17303262 w 27924369"/>
              <a:gd name="connsiteY19" fmla="*/ 304839 h 351731"/>
              <a:gd name="connsiteX20" fmla="*/ 18194215 w 27924369"/>
              <a:gd name="connsiteY20" fmla="*/ 39 h 351731"/>
              <a:gd name="connsiteX21" fmla="*/ 19108615 w 27924369"/>
              <a:gd name="connsiteY21" fmla="*/ 304839 h 351731"/>
              <a:gd name="connsiteX22" fmla="*/ 19999569 w 27924369"/>
              <a:gd name="connsiteY22" fmla="*/ 39 h 351731"/>
              <a:gd name="connsiteX23" fmla="*/ 20913969 w 27924369"/>
              <a:gd name="connsiteY23" fmla="*/ 304839 h 351731"/>
              <a:gd name="connsiteX24" fmla="*/ 21804923 w 27924369"/>
              <a:gd name="connsiteY24" fmla="*/ 39 h 351731"/>
              <a:gd name="connsiteX25" fmla="*/ 22719323 w 27924369"/>
              <a:gd name="connsiteY25" fmla="*/ 304839 h 351731"/>
              <a:gd name="connsiteX26" fmla="*/ 23657169 w 27924369"/>
              <a:gd name="connsiteY26" fmla="*/ 39 h 351731"/>
              <a:gd name="connsiteX27" fmla="*/ 24524677 w 27924369"/>
              <a:gd name="connsiteY27" fmla="*/ 281392 h 351731"/>
              <a:gd name="connsiteX28" fmla="*/ 25462523 w 27924369"/>
              <a:gd name="connsiteY28" fmla="*/ 39 h 351731"/>
              <a:gd name="connsiteX29" fmla="*/ 26353477 w 27924369"/>
              <a:gd name="connsiteY29" fmla="*/ 304839 h 351731"/>
              <a:gd name="connsiteX30" fmla="*/ 27267877 w 27924369"/>
              <a:gd name="connsiteY30" fmla="*/ 39 h 351731"/>
              <a:gd name="connsiteX31" fmla="*/ 27877477 w 27924369"/>
              <a:gd name="connsiteY31" fmla="*/ 281392 h 351731"/>
              <a:gd name="connsiteX32" fmla="*/ 27877477 w 27924369"/>
              <a:gd name="connsiteY32" fmla="*/ 281392 h 351731"/>
              <a:gd name="connsiteX33" fmla="*/ 27924369 w 27924369"/>
              <a:gd name="connsiteY33" fmla="*/ 304839 h 35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924369" h="351731">
                <a:moveTo>
                  <a:pt x="0" y="23485"/>
                </a:moveTo>
                <a:cubicBezTo>
                  <a:pt x="316523" y="187608"/>
                  <a:pt x="633046" y="351731"/>
                  <a:pt x="937846" y="351731"/>
                </a:cubicBezTo>
                <a:cubicBezTo>
                  <a:pt x="1242646" y="351731"/>
                  <a:pt x="1524000" y="27393"/>
                  <a:pt x="1828800" y="23485"/>
                </a:cubicBezTo>
                <a:cubicBezTo>
                  <a:pt x="2133600" y="19577"/>
                  <a:pt x="2461846" y="328285"/>
                  <a:pt x="2766646" y="328285"/>
                </a:cubicBezTo>
                <a:cubicBezTo>
                  <a:pt x="3071446" y="328285"/>
                  <a:pt x="3356708" y="23485"/>
                  <a:pt x="3657600" y="23485"/>
                </a:cubicBezTo>
                <a:cubicBezTo>
                  <a:pt x="3958492" y="23485"/>
                  <a:pt x="4271108" y="328285"/>
                  <a:pt x="4572000" y="328285"/>
                </a:cubicBezTo>
                <a:cubicBezTo>
                  <a:pt x="4872892" y="328285"/>
                  <a:pt x="5158154" y="23485"/>
                  <a:pt x="5462954" y="23485"/>
                </a:cubicBezTo>
                <a:cubicBezTo>
                  <a:pt x="5767754" y="23485"/>
                  <a:pt x="6096000" y="328285"/>
                  <a:pt x="6400800" y="328285"/>
                </a:cubicBezTo>
                <a:cubicBezTo>
                  <a:pt x="6705600" y="328285"/>
                  <a:pt x="6994769" y="27393"/>
                  <a:pt x="7291754" y="23485"/>
                </a:cubicBezTo>
                <a:cubicBezTo>
                  <a:pt x="7588739" y="19577"/>
                  <a:pt x="7881816" y="304839"/>
                  <a:pt x="8182708" y="304839"/>
                </a:cubicBezTo>
                <a:cubicBezTo>
                  <a:pt x="8483600" y="304839"/>
                  <a:pt x="8792308" y="19577"/>
                  <a:pt x="9097108" y="23485"/>
                </a:cubicBezTo>
                <a:cubicBezTo>
                  <a:pt x="9401908" y="27393"/>
                  <a:pt x="9706708" y="324377"/>
                  <a:pt x="10011508" y="328285"/>
                </a:cubicBezTo>
                <a:cubicBezTo>
                  <a:pt x="10316308" y="332193"/>
                  <a:pt x="10621108" y="46931"/>
                  <a:pt x="10925908" y="46931"/>
                </a:cubicBezTo>
                <a:cubicBezTo>
                  <a:pt x="11230708" y="46931"/>
                  <a:pt x="11539416" y="332193"/>
                  <a:pt x="11840308" y="328285"/>
                </a:cubicBezTo>
                <a:cubicBezTo>
                  <a:pt x="12141200" y="324377"/>
                  <a:pt x="12430370" y="27393"/>
                  <a:pt x="12731262" y="23485"/>
                </a:cubicBezTo>
                <a:cubicBezTo>
                  <a:pt x="13032154" y="19577"/>
                  <a:pt x="13344770" y="304839"/>
                  <a:pt x="13645662" y="304839"/>
                </a:cubicBezTo>
                <a:cubicBezTo>
                  <a:pt x="13946554" y="304839"/>
                  <a:pt x="14235723" y="23485"/>
                  <a:pt x="14536615" y="23485"/>
                </a:cubicBezTo>
                <a:cubicBezTo>
                  <a:pt x="14837507" y="23485"/>
                  <a:pt x="15146215" y="304839"/>
                  <a:pt x="15451015" y="304839"/>
                </a:cubicBezTo>
                <a:cubicBezTo>
                  <a:pt x="15755815" y="304839"/>
                  <a:pt x="16056707" y="23485"/>
                  <a:pt x="16365415" y="23485"/>
                </a:cubicBezTo>
                <a:cubicBezTo>
                  <a:pt x="16674123" y="23485"/>
                  <a:pt x="16998462" y="308747"/>
                  <a:pt x="17303262" y="304839"/>
                </a:cubicBezTo>
                <a:cubicBezTo>
                  <a:pt x="17608062" y="300931"/>
                  <a:pt x="17893323" y="39"/>
                  <a:pt x="18194215" y="39"/>
                </a:cubicBezTo>
                <a:cubicBezTo>
                  <a:pt x="18495107" y="39"/>
                  <a:pt x="18807723" y="304839"/>
                  <a:pt x="19108615" y="304839"/>
                </a:cubicBezTo>
                <a:cubicBezTo>
                  <a:pt x="19409507" y="304839"/>
                  <a:pt x="19698677" y="39"/>
                  <a:pt x="19999569" y="39"/>
                </a:cubicBezTo>
                <a:cubicBezTo>
                  <a:pt x="20300461" y="39"/>
                  <a:pt x="20613077" y="304839"/>
                  <a:pt x="20913969" y="304839"/>
                </a:cubicBezTo>
                <a:cubicBezTo>
                  <a:pt x="21214861" y="304839"/>
                  <a:pt x="21504031" y="39"/>
                  <a:pt x="21804923" y="39"/>
                </a:cubicBezTo>
                <a:cubicBezTo>
                  <a:pt x="22105815" y="39"/>
                  <a:pt x="22410615" y="304839"/>
                  <a:pt x="22719323" y="304839"/>
                </a:cubicBezTo>
                <a:cubicBezTo>
                  <a:pt x="23028031" y="304839"/>
                  <a:pt x="23356277" y="3947"/>
                  <a:pt x="23657169" y="39"/>
                </a:cubicBezTo>
                <a:cubicBezTo>
                  <a:pt x="23958061" y="-3869"/>
                  <a:pt x="24223785" y="281392"/>
                  <a:pt x="24524677" y="281392"/>
                </a:cubicBezTo>
                <a:cubicBezTo>
                  <a:pt x="24825569" y="281392"/>
                  <a:pt x="25157723" y="-3869"/>
                  <a:pt x="25462523" y="39"/>
                </a:cubicBezTo>
                <a:cubicBezTo>
                  <a:pt x="25767323" y="3947"/>
                  <a:pt x="26052585" y="304839"/>
                  <a:pt x="26353477" y="304839"/>
                </a:cubicBezTo>
                <a:cubicBezTo>
                  <a:pt x="26654369" y="304839"/>
                  <a:pt x="27013877" y="3947"/>
                  <a:pt x="27267877" y="39"/>
                </a:cubicBezTo>
                <a:cubicBezTo>
                  <a:pt x="27521877" y="-3869"/>
                  <a:pt x="27877477" y="281392"/>
                  <a:pt x="27877477" y="281392"/>
                </a:cubicBezTo>
                <a:lnTo>
                  <a:pt x="27877477" y="281392"/>
                </a:lnTo>
                <a:lnTo>
                  <a:pt x="27924369" y="304839"/>
                </a:lnTo>
              </a:path>
            </a:pathLst>
          </a:custGeom>
          <a:noFill/>
          <a:ln w="76200" cmpd="sng">
            <a:solidFill>
              <a:schemeClr val="accent5">
                <a:lumMod val="20000"/>
                <a:lumOff val="80000"/>
                <a:alpha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D53016E-2A41-A34D-92F2-FCD6BFF8CB3A}"/>
              </a:ext>
            </a:extLst>
          </p:cNvPr>
          <p:cNvCxnSpPr/>
          <p:nvPr/>
        </p:nvCxnSpPr>
        <p:spPr>
          <a:xfrm>
            <a:off x="11153140" y="26106120"/>
            <a:ext cx="21513991" cy="0"/>
          </a:xfrm>
          <a:prstGeom prst="line">
            <a:avLst/>
          </a:prstGeom>
          <a:ln w="66675">
            <a:solidFill>
              <a:schemeClr val="accent5">
                <a:lumMod val="20000"/>
                <a:lumOff val="80000"/>
                <a:alpha val="3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138C22E-6C25-CA4C-8BA5-BEB5E24D0BD7}"/>
              </a:ext>
            </a:extLst>
          </p:cNvPr>
          <p:cNvCxnSpPr/>
          <p:nvPr/>
        </p:nvCxnSpPr>
        <p:spPr>
          <a:xfrm>
            <a:off x="11153140" y="29230320"/>
            <a:ext cx="21513991" cy="0"/>
          </a:xfrm>
          <a:prstGeom prst="line">
            <a:avLst/>
          </a:prstGeom>
          <a:ln w="66675">
            <a:solidFill>
              <a:schemeClr val="accent5">
                <a:lumMod val="20000"/>
                <a:lumOff val="80000"/>
                <a:alpha val="3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CE6941E-FB35-0A49-9110-95740AD3DF82}"/>
              </a:ext>
            </a:extLst>
          </p:cNvPr>
          <p:cNvCxnSpPr/>
          <p:nvPr/>
        </p:nvCxnSpPr>
        <p:spPr>
          <a:xfrm>
            <a:off x="11153140" y="33517398"/>
            <a:ext cx="21513991" cy="0"/>
          </a:xfrm>
          <a:prstGeom prst="line">
            <a:avLst/>
          </a:prstGeom>
          <a:ln w="66675">
            <a:solidFill>
              <a:schemeClr val="accent5">
                <a:lumMod val="20000"/>
                <a:lumOff val="80000"/>
                <a:alpha val="3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1F56C5-3967-4747-913E-40067B73A3B5}"/>
              </a:ext>
            </a:extLst>
          </p:cNvPr>
          <p:cNvGrpSpPr/>
          <p:nvPr/>
        </p:nvGrpSpPr>
        <p:grpSpPr>
          <a:xfrm>
            <a:off x="205216" y="23593200"/>
            <a:ext cx="29283714" cy="10663647"/>
            <a:chOff x="130201" y="23325478"/>
            <a:chExt cx="29283714" cy="10915770"/>
          </a:xfrm>
          <a:gradFill>
            <a:gsLst>
              <a:gs pos="24000">
                <a:srgbClr val="918355"/>
              </a:gs>
              <a:gs pos="0">
                <a:srgbClr val="605838"/>
              </a:gs>
              <a:gs pos="51000">
                <a:srgbClr val="E7D291">
                  <a:shade val="100000"/>
                  <a:satMod val="115000"/>
                </a:srgbClr>
              </a:gs>
            </a:gsLst>
            <a:lin ang="13800000" scaled="0"/>
          </a:gra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6A4C050-C28B-B54F-819E-7A9231B86043}"/>
                </a:ext>
              </a:extLst>
            </p:cNvPr>
            <p:cNvSpPr/>
            <p:nvPr/>
          </p:nvSpPr>
          <p:spPr>
            <a:xfrm>
              <a:off x="3167571" y="23325478"/>
              <a:ext cx="26246344" cy="10912324"/>
            </a:xfrm>
            <a:custGeom>
              <a:avLst/>
              <a:gdLst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567543 w 26191292"/>
                <a:gd name="connsiteY3" fmla="*/ 163286 h 10907486"/>
                <a:gd name="connsiteX4" fmla="*/ 1698171 w 26191292"/>
                <a:gd name="connsiteY4" fmla="*/ 195943 h 10907486"/>
                <a:gd name="connsiteX5" fmla="*/ 1861457 w 26191292"/>
                <a:gd name="connsiteY5" fmla="*/ 228600 h 10907486"/>
                <a:gd name="connsiteX6" fmla="*/ 1959428 w 26191292"/>
                <a:gd name="connsiteY6" fmla="*/ 261257 h 10907486"/>
                <a:gd name="connsiteX7" fmla="*/ 2188028 w 26191292"/>
                <a:gd name="connsiteY7" fmla="*/ 326571 h 10907486"/>
                <a:gd name="connsiteX8" fmla="*/ 2351314 w 26191292"/>
                <a:gd name="connsiteY8" fmla="*/ 424543 h 10907486"/>
                <a:gd name="connsiteX9" fmla="*/ 2547257 w 26191292"/>
                <a:gd name="connsiteY9" fmla="*/ 555171 h 10907486"/>
                <a:gd name="connsiteX10" fmla="*/ 2677886 w 26191292"/>
                <a:gd name="connsiteY10" fmla="*/ 685800 h 10907486"/>
                <a:gd name="connsiteX11" fmla="*/ 2873828 w 26191292"/>
                <a:gd name="connsiteY11" fmla="*/ 816428 h 10907486"/>
                <a:gd name="connsiteX12" fmla="*/ 2939143 w 26191292"/>
                <a:gd name="connsiteY12" fmla="*/ 881743 h 10907486"/>
                <a:gd name="connsiteX13" fmla="*/ 3069771 w 26191292"/>
                <a:gd name="connsiteY13" fmla="*/ 1077686 h 10907486"/>
                <a:gd name="connsiteX14" fmla="*/ 3200400 w 26191292"/>
                <a:gd name="connsiteY14" fmla="*/ 1240971 h 10907486"/>
                <a:gd name="connsiteX15" fmla="*/ 3331028 w 26191292"/>
                <a:gd name="connsiteY15" fmla="*/ 1404257 h 10907486"/>
                <a:gd name="connsiteX16" fmla="*/ 3363686 w 26191292"/>
                <a:gd name="connsiteY16" fmla="*/ 1502228 h 10907486"/>
                <a:gd name="connsiteX17" fmla="*/ 3429000 w 26191292"/>
                <a:gd name="connsiteY17" fmla="*/ 1567543 h 10907486"/>
                <a:gd name="connsiteX18" fmla="*/ 3494314 w 26191292"/>
                <a:gd name="connsiteY18" fmla="*/ 1665514 h 10907486"/>
                <a:gd name="connsiteX19" fmla="*/ 3690257 w 26191292"/>
                <a:gd name="connsiteY19" fmla="*/ 1796143 h 10907486"/>
                <a:gd name="connsiteX20" fmla="*/ 3984171 w 26191292"/>
                <a:gd name="connsiteY20" fmla="*/ 1894114 h 10907486"/>
                <a:gd name="connsiteX21" fmla="*/ 4180114 w 26191292"/>
                <a:gd name="connsiteY21" fmla="*/ 1959428 h 10907486"/>
                <a:gd name="connsiteX22" fmla="*/ 4278086 w 26191292"/>
                <a:gd name="connsiteY22" fmla="*/ 1992086 h 10907486"/>
                <a:gd name="connsiteX23" fmla="*/ 4441371 w 26191292"/>
                <a:gd name="connsiteY23" fmla="*/ 2024743 h 10907486"/>
                <a:gd name="connsiteX24" fmla="*/ 4539343 w 26191292"/>
                <a:gd name="connsiteY24" fmla="*/ 2057400 h 10907486"/>
                <a:gd name="connsiteX25" fmla="*/ 4833257 w 26191292"/>
                <a:gd name="connsiteY25" fmla="*/ 2090057 h 10907486"/>
                <a:gd name="connsiteX26" fmla="*/ 5094514 w 26191292"/>
                <a:gd name="connsiteY26" fmla="*/ 2155371 h 10907486"/>
                <a:gd name="connsiteX27" fmla="*/ 5421086 w 26191292"/>
                <a:gd name="connsiteY27" fmla="*/ 2220686 h 10907486"/>
                <a:gd name="connsiteX28" fmla="*/ 7641771 w 26191292"/>
                <a:gd name="connsiteY28" fmla="*/ 2286000 h 10907486"/>
                <a:gd name="connsiteX29" fmla="*/ 7772400 w 26191292"/>
                <a:gd name="connsiteY29" fmla="*/ 2318657 h 10907486"/>
                <a:gd name="connsiteX30" fmla="*/ 7968343 w 26191292"/>
                <a:gd name="connsiteY30" fmla="*/ 2383971 h 10907486"/>
                <a:gd name="connsiteX31" fmla="*/ 8131628 w 26191292"/>
                <a:gd name="connsiteY31" fmla="*/ 2514600 h 10907486"/>
                <a:gd name="connsiteX32" fmla="*/ 8196943 w 26191292"/>
                <a:gd name="connsiteY32" fmla="*/ 2579914 h 10907486"/>
                <a:gd name="connsiteX33" fmla="*/ 8294914 w 26191292"/>
                <a:gd name="connsiteY33" fmla="*/ 2645228 h 10907486"/>
                <a:gd name="connsiteX34" fmla="*/ 8425543 w 26191292"/>
                <a:gd name="connsiteY34" fmla="*/ 2775857 h 10907486"/>
                <a:gd name="connsiteX35" fmla="*/ 8523514 w 26191292"/>
                <a:gd name="connsiteY35" fmla="*/ 2841171 h 10907486"/>
                <a:gd name="connsiteX36" fmla="*/ 8654143 w 26191292"/>
                <a:gd name="connsiteY36" fmla="*/ 2971800 h 10907486"/>
                <a:gd name="connsiteX37" fmla="*/ 8784771 w 26191292"/>
                <a:gd name="connsiteY37" fmla="*/ 3135086 h 10907486"/>
                <a:gd name="connsiteX38" fmla="*/ 8915400 w 26191292"/>
                <a:gd name="connsiteY38" fmla="*/ 3298371 h 10907486"/>
                <a:gd name="connsiteX39" fmla="*/ 9046028 w 26191292"/>
                <a:gd name="connsiteY39" fmla="*/ 3461657 h 10907486"/>
                <a:gd name="connsiteX40" fmla="*/ 9176657 w 26191292"/>
                <a:gd name="connsiteY40" fmla="*/ 3657600 h 10907486"/>
                <a:gd name="connsiteX41" fmla="*/ 9241971 w 26191292"/>
                <a:gd name="connsiteY41" fmla="*/ 3755571 h 10907486"/>
                <a:gd name="connsiteX42" fmla="*/ 9307286 w 26191292"/>
                <a:gd name="connsiteY42" fmla="*/ 3820886 h 10907486"/>
                <a:gd name="connsiteX43" fmla="*/ 9405257 w 26191292"/>
                <a:gd name="connsiteY43" fmla="*/ 4016828 h 10907486"/>
                <a:gd name="connsiteX44" fmla="*/ 9437914 w 26191292"/>
                <a:gd name="connsiteY44" fmla="*/ 4114800 h 10907486"/>
                <a:gd name="connsiteX45" fmla="*/ 9568543 w 26191292"/>
                <a:gd name="connsiteY45" fmla="*/ 4310743 h 10907486"/>
                <a:gd name="connsiteX46" fmla="*/ 9633857 w 26191292"/>
                <a:gd name="connsiteY46" fmla="*/ 4408714 h 10907486"/>
                <a:gd name="connsiteX47" fmla="*/ 9731828 w 26191292"/>
                <a:gd name="connsiteY47" fmla="*/ 4604657 h 10907486"/>
                <a:gd name="connsiteX48" fmla="*/ 9829800 w 26191292"/>
                <a:gd name="connsiteY48" fmla="*/ 4669971 h 10907486"/>
                <a:gd name="connsiteX49" fmla="*/ 9895114 w 26191292"/>
                <a:gd name="connsiteY49" fmla="*/ 4735286 h 10907486"/>
                <a:gd name="connsiteX50" fmla="*/ 10091057 w 26191292"/>
                <a:gd name="connsiteY50" fmla="*/ 4865914 h 10907486"/>
                <a:gd name="connsiteX51" fmla="*/ 10189028 w 26191292"/>
                <a:gd name="connsiteY51" fmla="*/ 4931228 h 10907486"/>
                <a:gd name="connsiteX52" fmla="*/ 10287000 w 26191292"/>
                <a:gd name="connsiteY52" fmla="*/ 4996543 h 10907486"/>
                <a:gd name="connsiteX53" fmla="*/ 10384971 w 26191292"/>
                <a:gd name="connsiteY53" fmla="*/ 5029200 h 10907486"/>
                <a:gd name="connsiteX54" fmla="*/ 10450286 w 26191292"/>
                <a:gd name="connsiteY54" fmla="*/ 5094514 h 10907486"/>
                <a:gd name="connsiteX55" fmla="*/ 10646228 w 26191292"/>
                <a:gd name="connsiteY55" fmla="*/ 5159828 h 10907486"/>
                <a:gd name="connsiteX56" fmla="*/ 11397343 w 26191292"/>
                <a:gd name="connsiteY56" fmla="*/ 5257800 h 10907486"/>
                <a:gd name="connsiteX57" fmla="*/ 11625943 w 26191292"/>
                <a:gd name="connsiteY57" fmla="*/ 5290457 h 10907486"/>
                <a:gd name="connsiteX58" fmla="*/ 12246428 w 26191292"/>
                <a:gd name="connsiteY58" fmla="*/ 5355771 h 10907486"/>
                <a:gd name="connsiteX59" fmla="*/ 12670971 w 26191292"/>
                <a:gd name="connsiteY59" fmla="*/ 5355771 h 10907486"/>
                <a:gd name="connsiteX60" fmla="*/ 13911943 w 26191292"/>
                <a:gd name="connsiteY60" fmla="*/ 5388428 h 10907486"/>
                <a:gd name="connsiteX61" fmla="*/ 14336486 w 26191292"/>
                <a:gd name="connsiteY61" fmla="*/ 5486400 h 10907486"/>
                <a:gd name="connsiteX62" fmla="*/ 14467114 w 26191292"/>
                <a:gd name="connsiteY62" fmla="*/ 5519057 h 10907486"/>
                <a:gd name="connsiteX63" fmla="*/ 14663057 w 26191292"/>
                <a:gd name="connsiteY63" fmla="*/ 5584371 h 10907486"/>
                <a:gd name="connsiteX64" fmla="*/ 14761028 w 26191292"/>
                <a:gd name="connsiteY64" fmla="*/ 5617028 h 10907486"/>
                <a:gd name="connsiteX65" fmla="*/ 14891657 w 26191292"/>
                <a:gd name="connsiteY65" fmla="*/ 5649686 h 10907486"/>
                <a:gd name="connsiteX66" fmla="*/ 15087600 w 26191292"/>
                <a:gd name="connsiteY66" fmla="*/ 5715000 h 10907486"/>
                <a:gd name="connsiteX67" fmla="*/ 15218228 w 26191292"/>
                <a:gd name="connsiteY67" fmla="*/ 5747657 h 10907486"/>
                <a:gd name="connsiteX68" fmla="*/ 15414171 w 26191292"/>
                <a:gd name="connsiteY68" fmla="*/ 5812971 h 10907486"/>
                <a:gd name="connsiteX69" fmla="*/ 15479486 w 26191292"/>
                <a:gd name="connsiteY69" fmla="*/ 5878286 h 10907486"/>
                <a:gd name="connsiteX70" fmla="*/ 15675428 w 26191292"/>
                <a:gd name="connsiteY70" fmla="*/ 6008914 h 10907486"/>
                <a:gd name="connsiteX71" fmla="*/ 15904028 w 26191292"/>
                <a:gd name="connsiteY71" fmla="*/ 6237514 h 10907486"/>
                <a:gd name="connsiteX72" fmla="*/ 16034657 w 26191292"/>
                <a:gd name="connsiteY72" fmla="*/ 6368143 h 10907486"/>
                <a:gd name="connsiteX73" fmla="*/ 16099971 w 26191292"/>
                <a:gd name="connsiteY73" fmla="*/ 6466114 h 10907486"/>
                <a:gd name="connsiteX74" fmla="*/ 16165286 w 26191292"/>
                <a:gd name="connsiteY74" fmla="*/ 6531428 h 10907486"/>
                <a:gd name="connsiteX75" fmla="*/ 16426543 w 26191292"/>
                <a:gd name="connsiteY75" fmla="*/ 6858000 h 10907486"/>
                <a:gd name="connsiteX76" fmla="*/ 16524514 w 26191292"/>
                <a:gd name="connsiteY76" fmla="*/ 6955971 h 10907486"/>
                <a:gd name="connsiteX77" fmla="*/ 16589828 w 26191292"/>
                <a:gd name="connsiteY77" fmla="*/ 7021286 h 10907486"/>
                <a:gd name="connsiteX78" fmla="*/ 16655143 w 26191292"/>
                <a:gd name="connsiteY78" fmla="*/ 7217228 h 10907486"/>
                <a:gd name="connsiteX79" fmla="*/ 16753114 w 26191292"/>
                <a:gd name="connsiteY79" fmla="*/ 7413171 h 10907486"/>
                <a:gd name="connsiteX80" fmla="*/ 16883743 w 26191292"/>
                <a:gd name="connsiteY80" fmla="*/ 7609114 h 10907486"/>
                <a:gd name="connsiteX81" fmla="*/ 16949057 w 26191292"/>
                <a:gd name="connsiteY81" fmla="*/ 7707086 h 10907486"/>
                <a:gd name="connsiteX82" fmla="*/ 17145000 w 26191292"/>
                <a:gd name="connsiteY82" fmla="*/ 7805057 h 10907486"/>
                <a:gd name="connsiteX83" fmla="*/ 17340943 w 26191292"/>
                <a:gd name="connsiteY83" fmla="*/ 7870371 h 10907486"/>
                <a:gd name="connsiteX84" fmla="*/ 17569543 w 26191292"/>
                <a:gd name="connsiteY84" fmla="*/ 7935686 h 10907486"/>
                <a:gd name="connsiteX85" fmla="*/ 18973800 w 26191292"/>
                <a:gd name="connsiteY85" fmla="*/ 8001000 h 10907486"/>
                <a:gd name="connsiteX86" fmla="*/ 19692257 w 26191292"/>
                <a:gd name="connsiteY86" fmla="*/ 8098971 h 10907486"/>
                <a:gd name="connsiteX87" fmla="*/ 20018828 w 26191292"/>
                <a:gd name="connsiteY87" fmla="*/ 8164286 h 10907486"/>
                <a:gd name="connsiteX88" fmla="*/ 20606657 w 26191292"/>
                <a:gd name="connsiteY88" fmla="*/ 8360228 h 10907486"/>
                <a:gd name="connsiteX89" fmla="*/ 20802600 w 26191292"/>
                <a:gd name="connsiteY89" fmla="*/ 8425543 h 10907486"/>
                <a:gd name="connsiteX90" fmla="*/ 20900571 w 26191292"/>
                <a:gd name="connsiteY90" fmla="*/ 8458200 h 10907486"/>
                <a:gd name="connsiteX91" fmla="*/ 21031200 w 26191292"/>
                <a:gd name="connsiteY91" fmla="*/ 8490857 h 10907486"/>
                <a:gd name="connsiteX92" fmla="*/ 21227143 w 26191292"/>
                <a:gd name="connsiteY92" fmla="*/ 8556171 h 10907486"/>
                <a:gd name="connsiteX93" fmla="*/ 21423086 w 26191292"/>
                <a:gd name="connsiteY93" fmla="*/ 8621486 h 10907486"/>
                <a:gd name="connsiteX94" fmla="*/ 21521057 w 26191292"/>
                <a:gd name="connsiteY94" fmla="*/ 8654143 h 10907486"/>
                <a:gd name="connsiteX95" fmla="*/ 21619028 w 26191292"/>
                <a:gd name="connsiteY95" fmla="*/ 8686800 h 10907486"/>
                <a:gd name="connsiteX96" fmla="*/ 21749657 w 26191292"/>
                <a:gd name="connsiteY96" fmla="*/ 8719457 h 10907486"/>
                <a:gd name="connsiteX97" fmla="*/ 21847628 w 26191292"/>
                <a:gd name="connsiteY97" fmla="*/ 8752114 h 10907486"/>
                <a:gd name="connsiteX98" fmla="*/ 21978257 w 26191292"/>
                <a:gd name="connsiteY98" fmla="*/ 8784771 h 10907486"/>
                <a:gd name="connsiteX99" fmla="*/ 22174200 w 26191292"/>
                <a:gd name="connsiteY99" fmla="*/ 8850086 h 10907486"/>
                <a:gd name="connsiteX100" fmla="*/ 22272171 w 26191292"/>
                <a:gd name="connsiteY100" fmla="*/ 8915400 h 10907486"/>
                <a:gd name="connsiteX101" fmla="*/ 22500771 w 26191292"/>
                <a:gd name="connsiteY101" fmla="*/ 8948057 h 10907486"/>
                <a:gd name="connsiteX102" fmla="*/ 22598743 w 26191292"/>
                <a:gd name="connsiteY102" fmla="*/ 8980714 h 10907486"/>
                <a:gd name="connsiteX103" fmla="*/ 22827343 w 26191292"/>
                <a:gd name="connsiteY103" fmla="*/ 9078686 h 10907486"/>
                <a:gd name="connsiteX104" fmla="*/ 22957971 w 26191292"/>
                <a:gd name="connsiteY104" fmla="*/ 9176657 h 10907486"/>
                <a:gd name="connsiteX105" fmla="*/ 23088600 w 26191292"/>
                <a:gd name="connsiteY105" fmla="*/ 9241971 h 10907486"/>
                <a:gd name="connsiteX106" fmla="*/ 23186571 w 26191292"/>
                <a:gd name="connsiteY106" fmla="*/ 9307286 h 10907486"/>
                <a:gd name="connsiteX107" fmla="*/ 23317200 w 26191292"/>
                <a:gd name="connsiteY107" fmla="*/ 9372600 h 10907486"/>
                <a:gd name="connsiteX108" fmla="*/ 23415171 w 26191292"/>
                <a:gd name="connsiteY108" fmla="*/ 9437914 h 10907486"/>
                <a:gd name="connsiteX109" fmla="*/ 23480486 w 26191292"/>
                <a:gd name="connsiteY109" fmla="*/ 9503228 h 10907486"/>
                <a:gd name="connsiteX110" fmla="*/ 23578457 w 26191292"/>
                <a:gd name="connsiteY110" fmla="*/ 9535886 h 10907486"/>
                <a:gd name="connsiteX111" fmla="*/ 23807057 w 26191292"/>
                <a:gd name="connsiteY111" fmla="*/ 9666514 h 10907486"/>
                <a:gd name="connsiteX112" fmla="*/ 23905028 w 26191292"/>
                <a:gd name="connsiteY112" fmla="*/ 9699171 h 10907486"/>
                <a:gd name="connsiteX113" fmla="*/ 24100971 w 26191292"/>
                <a:gd name="connsiteY113" fmla="*/ 9829800 h 10907486"/>
                <a:gd name="connsiteX114" fmla="*/ 24296914 w 26191292"/>
                <a:gd name="connsiteY114" fmla="*/ 9895114 h 10907486"/>
                <a:gd name="connsiteX115" fmla="*/ 24492857 w 26191292"/>
                <a:gd name="connsiteY115" fmla="*/ 10025743 h 10907486"/>
                <a:gd name="connsiteX116" fmla="*/ 24590828 w 26191292"/>
                <a:gd name="connsiteY116" fmla="*/ 10058400 h 10907486"/>
                <a:gd name="connsiteX117" fmla="*/ 24786771 w 26191292"/>
                <a:gd name="connsiteY117" fmla="*/ 10156371 h 10907486"/>
                <a:gd name="connsiteX118" fmla="*/ 24950057 w 26191292"/>
                <a:gd name="connsiteY118" fmla="*/ 10287000 h 10907486"/>
                <a:gd name="connsiteX119" fmla="*/ 25048028 w 26191292"/>
                <a:gd name="connsiteY119" fmla="*/ 10319657 h 10907486"/>
                <a:gd name="connsiteX120" fmla="*/ 25276628 w 26191292"/>
                <a:gd name="connsiteY120" fmla="*/ 10482943 h 10907486"/>
                <a:gd name="connsiteX121" fmla="*/ 25537886 w 26191292"/>
                <a:gd name="connsiteY121" fmla="*/ 10613571 h 10907486"/>
                <a:gd name="connsiteX122" fmla="*/ 25635857 w 26191292"/>
                <a:gd name="connsiteY122" fmla="*/ 10646228 h 10907486"/>
                <a:gd name="connsiteX123" fmla="*/ 25733828 w 26191292"/>
                <a:gd name="connsiteY123" fmla="*/ 10678886 h 10907486"/>
                <a:gd name="connsiteX124" fmla="*/ 25799143 w 26191292"/>
                <a:gd name="connsiteY124" fmla="*/ 10744200 h 10907486"/>
                <a:gd name="connsiteX125" fmla="*/ 25995086 w 26191292"/>
                <a:gd name="connsiteY125" fmla="*/ 10809514 h 10907486"/>
                <a:gd name="connsiteX126" fmla="*/ 26093057 w 26191292"/>
                <a:gd name="connsiteY126" fmla="*/ 10842171 h 10907486"/>
                <a:gd name="connsiteX127" fmla="*/ 26191028 w 26191292"/>
                <a:gd name="connsiteY127" fmla="*/ 10907486 h 10907486"/>
                <a:gd name="connsiteX128" fmla="*/ 0 w 26191292"/>
                <a:gd name="connsiteY128" fmla="*/ 10907486 h 10907486"/>
                <a:gd name="connsiteX129" fmla="*/ 32657 w 26191292"/>
                <a:gd name="connsiteY12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567543 w 26191292"/>
                <a:gd name="connsiteY3" fmla="*/ 163286 h 10907486"/>
                <a:gd name="connsiteX4" fmla="*/ 1861457 w 26191292"/>
                <a:gd name="connsiteY4" fmla="*/ 228600 h 10907486"/>
                <a:gd name="connsiteX5" fmla="*/ 1959428 w 26191292"/>
                <a:gd name="connsiteY5" fmla="*/ 261257 h 10907486"/>
                <a:gd name="connsiteX6" fmla="*/ 2188028 w 26191292"/>
                <a:gd name="connsiteY6" fmla="*/ 326571 h 10907486"/>
                <a:gd name="connsiteX7" fmla="*/ 2351314 w 26191292"/>
                <a:gd name="connsiteY7" fmla="*/ 424543 h 10907486"/>
                <a:gd name="connsiteX8" fmla="*/ 2547257 w 26191292"/>
                <a:gd name="connsiteY8" fmla="*/ 555171 h 10907486"/>
                <a:gd name="connsiteX9" fmla="*/ 2677886 w 26191292"/>
                <a:gd name="connsiteY9" fmla="*/ 685800 h 10907486"/>
                <a:gd name="connsiteX10" fmla="*/ 2873828 w 26191292"/>
                <a:gd name="connsiteY10" fmla="*/ 816428 h 10907486"/>
                <a:gd name="connsiteX11" fmla="*/ 2939143 w 26191292"/>
                <a:gd name="connsiteY11" fmla="*/ 881743 h 10907486"/>
                <a:gd name="connsiteX12" fmla="*/ 3069771 w 26191292"/>
                <a:gd name="connsiteY12" fmla="*/ 1077686 h 10907486"/>
                <a:gd name="connsiteX13" fmla="*/ 3200400 w 26191292"/>
                <a:gd name="connsiteY13" fmla="*/ 1240971 h 10907486"/>
                <a:gd name="connsiteX14" fmla="*/ 3331028 w 26191292"/>
                <a:gd name="connsiteY14" fmla="*/ 1404257 h 10907486"/>
                <a:gd name="connsiteX15" fmla="*/ 3363686 w 26191292"/>
                <a:gd name="connsiteY15" fmla="*/ 1502228 h 10907486"/>
                <a:gd name="connsiteX16" fmla="*/ 3429000 w 26191292"/>
                <a:gd name="connsiteY16" fmla="*/ 1567543 h 10907486"/>
                <a:gd name="connsiteX17" fmla="*/ 3494314 w 26191292"/>
                <a:gd name="connsiteY17" fmla="*/ 1665514 h 10907486"/>
                <a:gd name="connsiteX18" fmla="*/ 3690257 w 26191292"/>
                <a:gd name="connsiteY18" fmla="*/ 1796143 h 10907486"/>
                <a:gd name="connsiteX19" fmla="*/ 3984171 w 26191292"/>
                <a:gd name="connsiteY19" fmla="*/ 1894114 h 10907486"/>
                <a:gd name="connsiteX20" fmla="*/ 4180114 w 26191292"/>
                <a:gd name="connsiteY20" fmla="*/ 1959428 h 10907486"/>
                <a:gd name="connsiteX21" fmla="*/ 4278086 w 26191292"/>
                <a:gd name="connsiteY21" fmla="*/ 1992086 h 10907486"/>
                <a:gd name="connsiteX22" fmla="*/ 4441371 w 26191292"/>
                <a:gd name="connsiteY22" fmla="*/ 2024743 h 10907486"/>
                <a:gd name="connsiteX23" fmla="*/ 4539343 w 26191292"/>
                <a:gd name="connsiteY23" fmla="*/ 2057400 h 10907486"/>
                <a:gd name="connsiteX24" fmla="*/ 4833257 w 26191292"/>
                <a:gd name="connsiteY24" fmla="*/ 2090057 h 10907486"/>
                <a:gd name="connsiteX25" fmla="*/ 5094514 w 26191292"/>
                <a:gd name="connsiteY25" fmla="*/ 2155371 h 10907486"/>
                <a:gd name="connsiteX26" fmla="*/ 5421086 w 26191292"/>
                <a:gd name="connsiteY26" fmla="*/ 2220686 h 10907486"/>
                <a:gd name="connsiteX27" fmla="*/ 7641771 w 26191292"/>
                <a:gd name="connsiteY27" fmla="*/ 2286000 h 10907486"/>
                <a:gd name="connsiteX28" fmla="*/ 7772400 w 26191292"/>
                <a:gd name="connsiteY28" fmla="*/ 2318657 h 10907486"/>
                <a:gd name="connsiteX29" fmla="*/ 7968343 w 26191292"/>
                <a:gd name="connsiteY29" fmla="*/ 2383971 h 10907486"/>
                <a:gd name="connsiteX30" fmla="*/ 8131628 w 26191292"/>
                <a:gd name="connsiteY30" fmla="*/ 2514600 h 10907486"/>
                <a:gd name="connsiteX31" fmla="*/ 8196943 w 26191292"/>
                <a:gd name="connsiteY31" fmla="*/ 2579914 h 10907486"/>
                <a:gd name="connsiteX32" fmla="*/ 8294914 w 26191292"/>
                <a:gd name="connsiteY32" fmla="*/ 2645228 h 10907486"/>
                <a:gd name="connsiteX33" fmla="*/ 8425543 w 26191292"/>
                <a:gd name="connsiteY33" fmla="*/ 2775857 h 10907486"/>
                <a:gd name="connsiteX34" fmla="*/ 8523514 w 26191292"/>
                <a:gd name="connsiteY34" fmla="*/ 2841171 h 10907486"/>
                <a:gd name="connsiteX35" fmla="*/ 8654143 w 26191292"/>
                <a:gd name="connsiteY35" fmla="*/ 2971800 h 10907486"/>
                <a:gd name="connsiteX36" fmla="*/ 8784771 w 26191292"/>
                <a:gd name="connsiteY36" fmla="*/ 3135086 h 10907486"/>
                <a:gd name="connsiteX37" fmla="*/ 8915400 w 26191292"/>
                <a:gd name="connsiteY37" fmla="*/ 3298371 h 10907486"/>
                <a:gd name="connsiteX38" fmla="*/ 9046028 w 26191292"/>
                <a:gd name="connsiteY38" fmla="*/ 3461657 h 10907486"/>
                <a:gd name="connsiteX39" fmla="*/ 9176657 w 26191292"/>
                <a:gd name="connsiteY39" fmla="*/ 3657600 h 10907486"/>
                <a:gd name="connsiteX40" fmla="*/ 9241971 w 26191292"/>
                <a:gd name="connsiteY40" fmla="*/ 3755571 h 10907486"/>
                <a:gd name="connsiteX41" fmla="*/ 9307286 w 26191292"/>
                <a:gd name="connsiteY41" fmla="*/ 3820886 h 10907486"/>
                <a:gd name="connsiteX42" fmla="*/ 9405257 w 26191292"/>
                <a:gd name="connsiteY42" fmla="*/ 4016828 h 10907486"/>
                <a:gd name="connsiteX43" fmla="*/ 9437914 w 26191292"/>
                <a:gd name="connsiteY43" fmla="*/ 4114800 h 10907486"/>
                <a:gd name="connsiteX44" fmla="*/ 9568543 w 26191292"/>
                <a:gd name="connsiteY44" fmla="*/ 4310743 h 10907486"/>
                <a:gd name="connsiteX45" fmla="*/ 9633857 w 26191292"/>
                <a:gd name="connsiteY45" fmla="*/ 4408714 h 10907486"/>
                <a:gd name="connsiteX46" fmla="*/ 9731828 w 26191292"/>
                <a:gd name="connsiteY46" fmla="*/ 4604657 h 10907486"/>
                <a:gd name="connsiteX47" fmla="*/ 9829800 w 26191292"/>
                <a:gd name="connsiteY47" fmla="*/ 4669971 h 10907486"/>
                <a:gd name="connsiteX48" fmla="*/ 9895114 w 26191292"/>
                <a:gd name="connsiteY48" fmla="*/ 4735286 h 10907486"/>
                <a:gd name="connsiteX49" fmla="*/ 10091057 w 26191292"/>
                <a:gd name="connsiteY49" fmla="*/ 4865914 h 10907486"/>
                <a:gd name="connsiteX50" fmla="*/ 10189028 w 26191292"/>
                <a:gd name="connsiteY50" fmla="*/ 4931228 h 10907486"/>
                <a:gd name="connsiteX51" fmla="*/ 10287000 w 26191292"/>
                <a:gd name="connsiteY51" fmla="*/ 4996543 h 10907486"/>
                <a:gd name="connsiteX52" fmla="*/ 10384971 w 26191292"/>
                <a:gd name="connsiteY52" fmla="*/ 5029200 h 10907486"/>
                <a:gd name="connsiteX53" fmla="*/ 10450286 w 26191292"/>
                <a:gd name="connsiteY53" fmla="*/ 5094514 h 10907486"/>
                <a:gd name="connsiteX54" fmla="*/ 10646228 w 26191292"/>
                <a:gd name="connsiteY54" fmla="*/ 5159828 h 10907486"/>
                <a:gd name="connsiteX55" fmla="*/ 11397343 w 26191292"/>
                <a:gd name="connsiteY55" fmla="*/ 5257800 h 10907486"/>
                <a:gd name="connsiteX56" fmla="*/ 11625943 w 26191292"/>
                <a:gd name="connsiteY56" fmla="*/ 5290457 h 10907486"/>
                <a:gd name="connsiteX57" fmla="*/ 12246428 w 26191292"/>
                <a:gd name="connsiteY57" fmla="*/ 5355771 h 10907486"/>
                <a:gd name="connsiteX58" fmla="*/ 12670971 w 26191292"/>
                <a:gd name="connsiteY58" fmla="*/ 5355771 h 10907486"/>
                <a:gd name="connsiteX59" fmla="*/ 13911943 w 26191292"/>
                <a:gd name="connsiteY59" fmla="*/ 5388428 h 10907486"/>
                <a:gd name="connsiteX60" fmla="*/ 14336486 w 26191292"/>
                <a:gd name="connsiteY60" fmla="*/ 5486400 h 10907486"/>
                <a:gd name="connsiteX61" fmla="*/ 14467114 w 26191292"/>
                <a:gd name="connsiteY61" fmla="*/ 5519057 h 10907486"/>
                <a:gd name="connsiteX62" fmla="*/ 14663057 w 26191292"/>
                <a:gd name="connsiteY62" fmla="*/ 5584371 h 10907486"/>
                <a:gd name="connsiteX63" fmla="*/ 14761028 w 26191292"/>
                <a:gd name="connsiteY63" fmla="*/ 5617028 h 10907486"/>
                <a:gd name="connsiteX64" fmla="*/ 14891657 w 26191292"/>
                <a:gd name="connsiteY64" fmla="*/ 5649686 h 10907486"/>
                <a:gd name="connsiteX65" fmla="*/ 15087600 w 26191292"/>
                <a:gd name="connsiteY65" fmla="*/ 5715000 h 10907486"/>
                <a:gd name="connsiteX66" fmla="*/ 15218228 w 26191292"/>
                <a:gd name="connsiteY66" fmla="*/ 5747657 h 10907486"/>
                <a:gd name="connsiteX67" fmla="*/ 15414171 w 26191292"/>
                <a:gd name="connsiteY67" fmla="*/ 5812971 h 10907486"/>
                <a:gd name="connsiteX68" fmla="*/ 15479486 w 26191292"/>
                <a:gd name="connsiteY68" fmla="*/ 5878286 h 10907486"/>
                <a:gd name="connsiteX69" fmla="*/ 15675428 w 26191292"/>
                <a:gd name="connsiteY69" fmla="*/ 6008914 h 10907486"/>
                <a:gd name="connsiteX70" fmla="*/ 15904028 w 26191292"/>
                <a:gd name="connsiteY70" fmla="*/ 6237514 h 10907486"/>
                <a:gd name="connsiteX71" fmla="*/ 16034657 w 26191292"/>
                <a:gd name="connsiteY71" fmla="*/ 6368143 h 10907486"/>
                <a:gd name="connsiteX72" fmla="*/ 16099971 w 26191292"/>
                <a:gd name="connsiteY72" fmla="*/ 6466114 h 10907486"/>
                <a:gd name="connsiteX73" fmla="*/ 16165286 w 26191292"/>
                <a:gd name="connsiteY73" fmla="*/ 6531428 h 10907486"/>
                <a:gd name="connsiteX74" fmla="*/ 16426543 w 26191292"/>
                <a:gd name="connsiteY74" fmla="*/ 6858000 h 10907486"/>
                <a:gd name="connsiteX75" fmla="*/ 16524514 w 26191292"/>
                <a:gd name="connsiteY75" fmla="*/ 6955971 h 10907486"/>
                <a:gd name="connsiteX76" fmla="*/ 16589828 w 26191292"/>
                <a:gd name="connsiteY76" fmla="*/ 7021286 h 10907486"/>
                <a:gd name="connsiteX77" fmla="*/ 16655143 w 26191292"/>
                <a:gd name="connsiteY77" fmla="*/ 7217228 h 10907486"/>
                <a:gd name="connsiteX78" fmla="*/ 16753114 w 26191292"/>
                <a:gd name="connsiteY78" fmla="*/ 7413171 h 10907486"/>
                <a:gd name="connsiteX79" fmla="*/ 16883743 w 26191292"/>
                <a:gd name="connsiteY79" fmla="*/ 7609114 h 10907486"/>
                <a:gd name="connsiteX80" fmla="*/ 16949057 w 26191292"/>
                <a:gd name="connsiteY80" fmla="*/ 7707086 h 10907486"/>
                <a:gd name="connsiteX81" fmla="*/ 17145000 w 26191292"/>
                <a:gd name="connsiteY81" fmla="*/ 7805057 h 10907486"/>
                <a:gd name="connsiteX82" fmla="*/ 17340943 w 26191292"/>
                <a:gd name="connsiteY82" fmla="*/ 7870371 h 10907486"/>
                <a:gd name="connsiteX83" fmla="*/ 17569543 w 26191292"/>
                <a:gd name="connsiteY83" fmla="*/ 7935686 h 10907486"/>
                <a:gd name="connsiteX84" fmla="*/ 18973800 w 26191292"/>
                <a:gd name="connsiteY84" fmla="*/ 8001000 h 10907486"/>
                <a:gd name="connsiteX85" fmla="*/ 19692257 w 26191292"/>
                <a:gd name="connsiteY85" fmla="*/ 8098971 h 10907486"/>
                <a:gd name="connsiteX86" fmla="*/ 20018828 w 26191292"/>
                <a:gd name="connsiteY86" fmla="*/ 8164286 h 10907486"/>
                <a:gd name="connsiteX87" fmla="*/ 20606657 w 26191292"/>
                <a:gd name="connsiteY87" fmla="*/ 8360228 h 10907486"/>
                <a:gd name="connsiteX88" fmla="*/ 20802600 w 26191292"/>
                <a:gd name="connsiteY88" fmla="*/ 8425543 h 10907486"/>
                <a:gd name="connsiteX89" fmla="*/ 20900571 w 26191292"/>
                <a:gd name="connsiteY89" fmla="*/ 8458200 h 10907486"/>
                <a:gd name="connsiteX90" fmla="*/ 21031200 w 26191292"/>
                <a:gd name="connsiteY90" fmla="*/ 8490857 h 10907486"/>
                <a:gd name="connsiteX91" fmla="*/ 21227143 w 26191292"/>
                <a:gd name="connsiteY91" fmla="*/ 8556171 h 10907486"/>
                <a:gd name="connsiteX92" fmla="*/ 21423086 w 26191292"/>
                <a:gd name="connsiteY92" fmla="*/ 8621486 h 10907486"/>
                <a:gd name="connsiteX93" fmla="*/ 21521057 w 26191292"/>
                <a:gd name="connsiteY93" fmla="*/ 8654143 h 10907486"/>
                <a:gd name="connsiteX94" fmla="*/ 21619028 w 26191292"/>
                <a:gd name="connsiteY94" fmla="*/ 8686800 h 10907486"/>
                <a:gd name="connsiteX95" fmla="*/ 21749657 w 26191292"/>
                <a:gd name="connsiteY95" fmla="*/ 8719457 h 10907486"/>
                <a:gd name="connsiteX96" fmla="*/ 21847628 w 26191292"/>
                <a:gd name="connsiteY96" fmla="*/ 8752114 h 10907486"/>
                <a:gd name="connsiteX97" fmla="*/ 21978257 w 26191292"/>
                <a:gd name="connsiteY97" fmla="*/ 8784771 h 10907486"/>
                <a:gd name="connsiteX98" fmla="*/ 22174200 w 26191292"/>
                <a:gd name="connsiteY98" fmla="*/ 8850086 h 10907486"/>
                <a:gd name="connsiteX99" fmla="*/ 22272171 w 26191292"/>
                <a:gd name="connsiteY99" fmla="*/ 8915400 h 10907486"/>
                <a:gd name="connsiteX100" fmla="*/ 22500771 w 26191292"/>
                <a:gd name="connsiteY100" fmla="*/ 8948057 h 10907486"/>
                <a:gd name="connsiteX101" fmla="*/ 22598743 w 26191292"/>
                <a:gd name="connsiteY101" fmla="*/ 8980714 h 10907486"/>
                <a:gd name="connsiteX102" fmla="*/ 22827343 w 26191292"/>
                <a:gd name="connsiteY102" fmla="*/ 9078686 h 10907486"/>
                <a:gd name="connsiteX103" fmla="*/ 22957971 w 26191292"/>
                <a:gd name="connsiteY103" fmla="*/ 9176657 h 10907486"/>
                <a:gd name="connsiteX104" fmla="*/ 23088600 w 26191292"/>
                <a:gd name="connsiteY104" fmla="*/ 9241971 h 10907486"/>
                <a:gd name="connsiteX105" fmla="*/ 23186571 w 26191292"/>
                <a:gd name="connsiteY105" fmla="*/ 9307286 h 10907486"/>
                <a:gd name="connsiteX106" fmla="*/ 23317200 w 26191292"/>
                <a:gd name="connsiteY106" fmla="*/ 9372600 h 10907486"/>
                <a:gd name="connsiteX107" fmla="*/ 23415171 w 26191292"/>
                <a:gd name="connsiteY107" fmla="*/ 9437914 h 10907486"/>
                <a:gd name="connsiteX108" fmla="*/ 23480486 w 26191292"/>
                <a:gd name="connsiteY108" fmla="*/ 9503228 h 10907486"/>
                <a:gd name="connsiteX109" fmla="*/ 23578457 w 26191292"/>
                <a:gd name="connsiteY109" fmla="*/ 9535886 h 10907486"/>
                <a:gd name="connsiteX110" fmla="*/ 23807057 w 26191292"/>
                <a:gd name="connsiteY110" fmla="*/ 9666514 h 10907486"/>
                <a:gd name="connsiteX111" fmla="*/ 23905028 w 26191292"/>
                <a:gd name="connsiteY111" fmla="*/ 9699171 h 10907486"/>
                <a:gd name="connsiteX112" fmla="*/ 24100971 w 26191292"/>
                <a:gd name="connsiteY112" fmla="*/ 9829800 h 10907486"/>
                <a:gd name="connsiteX113" fmla="*/ 24296914 w 26191292"/>
                <a:gd name="connsiteY113" fmla="*/ 9895114 h 10907486"/>
                <a:gd name="connsiteX114" fmla="*/ 24492857 w 26191292"/>
                <a:gd name="connsiteY114" fmla="*/ 10025743 h 10907486"/>
                <a:gd name="connsiteX115" fmla="*/ 24590828 w 26191292"/>
                <a:gd name="connsiteY115" fmla="*/ 10058400 h 10907486"/>
                <a:gd name="connsiteX116" fmla="*/ 24786771 w 26191292"/>
                <a:gd name="connsiteY116" fmla="*/ 10156371 h 10907486"/>
                <a:gd name="connsiteX117" fmla="*/ 24950057 w 26191292"/>
                <a:gd name="connsiteY117" fmla="*/ 10287000 h 10907486"/>
                <a:gd name="connsiteX118" fmla="*/ 25048028 w 26191292"/>
                <a:gd name="connsiteY118" fmla="*/ 10319657 h 10907486"/>
                <a:gd name="connsiteX119" fmla="*/ 25276628 w 26191292"/>
                <a:gd name="connsiteY119" fmla="*/ 10482943 h 10907486"/>
                <a:gd name="connsiteX120" fmla="*/ 25537886 w 26191292"/>
                <a:gd name="connsiteY120" fmla="*/ 10613571 h 10907486"/>
                <a:gd name="connsiteX121" fmla="*/ 25635857 w 26191292"/>
                <a:gd name="connsiteY121" fmla="*/ 10646228 h 10907486"/>
                <a:gd name="connsiteX122" fmla="*/ 25733828 w 26191292"/>
                <a:gd name="connsiteY122" fmla="*/ 10678886 h 10907486"/>
                <a:gd name="connsiteX123" fmla="*/ 25799143 w 26191292"/>
                <a:gd name="connsiteY123" fmla="*/ 10744200 h 10907486"/>
                <a:gd name="connsiteX124" fmla="*/ 25995086 w 26191292"/>
                <a:gd name="connsiteY124" fmla="*/ 10809514 h 10907486"/>
                <a:gd name="connsiteX125" fmla="*/ 26093057 w 26191292"/>
                <a:gd name="connsiteY125" fmla="*/ 10842171 h 10907486"/>
                <a:gd name="connsiteX126" fmla="*/ 26191028 w 26191292"/>
                <a:gd name="connsiteY126" fmla="*/ 10907486 h 10907486"/>
                <a:gd name="connsiteX127" fmla="*/ 0 w 26191292"/>
                <a:gd name="connsiteY127" fmla="*/ 10907486 h 10907486"/>
                <a:gd name="connsiteX128" fmla="*/ 32657 w 26191292"/>
                <a:gd name="connsiteY12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351314 w 26191292"/>
                <a:gd name="connsiteY6" fmla="*/ 424543 h 10907486"/>
                <a:gd name="connsiteX7" fmla="*/ 2547257 w 26191292"/>
                <a:gd name="connsiteY7" fmla="*/ 555171 h 10907486"/>
                <a:gd name="connsiteX8" fmla="*/ 2677886 w 26191292"/>
                <a:gd name="connsiteY8" fmla="*/ 685800 h 10907486"/>
                <a:gd name="connsiteX9" fmla="*/ 2873828 w 26191292"/>
                <a:gd name="connsiteY9" fmla="*/ 816428 h 10907486"/>
                <a:gd name="connsiteX10" fmla="*/ 2939143 w 26191292"/>
                <a:gd name="connsiteY10" fmla="*/ 881743 h 10907486"/>
                <a:gd name="connsiteX11" fmla="*/ 3069771 w 26191292"/>
                <a:gd name="connsiteY11" fmla="*/ 1077686 h 10907486"/>
                <a:gd name="connsiteX12" fmla="*/ 3200400 w 26191292"/>
                <a:gd name="connsiteY12" fmla="*/ 1240971 h 10907486"/>
                <a:gd name="connsiteX13" fmla="*/ 3331028 w 26191292"/>
                <a:gd name="connsiteY13" fmla="*/ 1404257 h 10907486"/>
                <a:gd name="connsiteX14" fmla="*/ 3363686 w 26191292"/>
                <a:gd name="connsiteY14" fmla="*/ 1502228 h 10907486"/>
                <a:gd name="connsiteX15" fmla="*/ 3429000 w 26191292"/>
                <a:gd name="connsiteY15" fmla="*/ 1567543 h 10907486"/>
                <a:gd name="connsiteX16" fmla="*/ 3494314 w 26191292"/>
                <a:gd name="connsiteY16" fmla="*/ 1665514 h 10907486"/>
                <a:gd name="connsiteX17" fmla="*/ 3690257 w 26191292"/>
                <a:gd name="connsiteY17" fmla="*/ 1796143 h 10907486"/>
                <a:gd name="connsiteX18" fmla="*/ 3984171 w 26191292"/>
                <a:gd name="connsiteY18" fmla="*/ 1894114 h 10907486"/>
                <a:gd name="connsiteX19" fmla="*/ 4180114 w 26191292"/>
                <a:gd name="connsiteY19" fmla="*/ 1959428 h 10907486"/>
                <a:gd name="connsiteX20" fmla="*/ 4278086 w 26191292"/>
                <a:gd name="connsiteY20" fmla="*/ 1992086 h 10907486"/>
                <a:gd name="connsiteX21" fmla="*/ 4441371 w 26191292"/>
                <a:gd name="connsiteY21" fmla="*/ 2024743 h 10907486"/>
                <a:gd name="connsiteX22" fmla="*/ 4539343 w 26191292"/>
                <a:gd name="connsiteY22" fmla="*/ 2057400 h 10907486"/>
                <a:gd name="connsiteX23" fmla="*/ 4833257 w 26191292"/>
                <a:gd name="connsiteY23" fmla="*/ 2090057 h 10907486"/>
                <a:gd name="connsiteX24" fmla="*/ 5094514 w 26191292"/>
                <a:gd name="connsiteY24" fmla="*/ 2155371 h 10907486"/>
                <a:gd name="connsiteX25" fmla="*/ 5421086 w 26191292"/>
                <a:gd name="connsiteY25" fmla="*/ 2220686 h 10907486"/>
                <a:gd name="connsiteX26" fmla="*/ 7641771 w 26191292"/>
                <a:gd name="connsiteY26" fmla="*/ 2286000 h 10907486"/>
                <a:gd name="connsiteX27" fmla="*/ 7772400 w 26191292"/>
                <a:gd name="connsiteY27" fmla="*/ 2318657 h 10907486"/>
                <a:gd name="connsiteX28" fmla="*/ 7968343 w 26191292"/>
                <a:gd name="connsiteY28" fmla="*/ 2383971 h 10907486"/>
                <a:gd name="connsiteX29" fmla="*/ 8131628 w 26191292"/>
                <a:gd name="connsiteY29" fmla="*/ 2514600 h 10907486"/>
                <a:gd name="connsiteX30" fmla="*/ 8196943 w 26191292"/>
                <a:gd name="connsiteY30" fmla="*/ 2579914 h 10907486"/>
                <a:gd name="connsiteX31" fmla="*/ 8294914 w 26191292"/>
                <a:gd name="connsiteY31" fmla="*/ 2645228 h 10907486"/>
                <a:gd name="connsiteX32" fmla="*/ 8425543 w 26191292"/>
                <a:gd name="connsiteY32" fmla="*/ 2775857 h 10907486"/>
                <a:gd name="connsiteX33" fmla="*/ 8523514 w 26191292"/>
                <a:gd name="connsiteY33" fmla="*/ 2841171 h 10907486"/>
                <a:gd name="connsiteX34" fmla="*/ 8654143 w 26191292"/>
                <a:gd name="connsiteY34" fmla="*/ 2971800 h 10907486"/>
                <a:gd name="connsiteX35" fmla="*/ 8784771 w 26191292"/>
                <a:gd name="connsiteY35" fmla="*/ 3135086 h 10907486"/>
                <a:gd name="connsiteX36" fmla="*/ 8915400 w 26191292"/>
                <a:gd name="connsiteY36" fmla="*/ 3298371 h 10907486"/>
                <a:gd name="connsiteX37" fmla="*/ 9046028 w 26191292"/>
                <a:gd name="connsiteY37" fmla="*/ 3461657 h 10907486"/>
                <a:gd name="connsiteX38" fmla="*/ 9176657 w 26191292"/>
                <a:gd name="connsiteY38" fmla="*/ 3657600 h 10907486"/>
                <a:gd name="connsiteX39" fmla="*/ 9241971 w 26191292"/>
                <a:gd name="connsiteY39" fmla="*/ 3755571 h 10907486"/>
                <a:gd name="connsiteX40" fmla="*/ 9307286 w 26191292"/>
                <a:gd name="connsiteY40" fmla="*/ 3820886 h 10907486"/>
                <a:gd name="connsiteX41" fmla="*/ 9405257 w 26191292"/>
                <a:gd name="connsiteY41" fmla="*/ 4016828 h 10907486"/>
                <a:gd name="connsiteX42" fmla="*/ 9437914 w 26191292"/>
                <a:gd name="connsiteY42" fmla="*/ 4114800 h 10907486"/>
                <a:gd name="connsiteX43" fmla="*/ 9568543 w 26191292"/>
                <a:gd name="connsiteY43" fmla="*/ 4310743 h 10907486"/>
                <a:gd name="connsiteX44" fmla="*/ 9633857 w 26191292"/>
                <a:gd name="connsiteY44" fmla="*/ 4408714 h 10907486"/>
                <a:gd name="connsiteX45" fmla="*/ 9731828 w 26191292"/>
                <a:gd name="connsiteY45" fmla="*/ 4604657 h 10907486"/>
                <a:gd name="connsiteX46" fmla="*/ 9829800 w 26191292"/>
                <a:gd name="connsiteY46" fmla="*/ 4669971 h 10907486"/>
                <a:gd name="connsiteX47" fmla="*/ 9895114 w 26191292"/>
                <a:gd name="connsiteY47" fmla="*/ 4735286 h 10907486"/>
                <a:gd name="connsiteX48" fmla="*/ 10091057 w 26191292"/>
                <a:gd name="connsiteY48" fmla="*/ 4865914 h 10907486"/>
                <a:gd name="connsiteX49" fmla="*/ 10189028 w 26191292"/>
                <a:gd name="connsiteY49" fmla="*/ 4931228 h 10907486"/>
                <a:gd name="connsiteX50" fmla="*/ 10287000 w 26191292"/>
                <a:gd name="connsiteY50" fmla="*/ 4996543 h 10907486"/>
                <a:gd name="connsiteX51" fmla="*/ 10384971 w 26191292"/>
                <a:gd name="connsiteY51" fmla="*/ 5029200 h 10907486"/>
                <a:gd name="connsiteX52" fmla="*/ 10450286 w 26191292"/>
                <a:gd name="connsiteY52" fmla="*/ 5094514 h 10907486"/>
                <a:gd name="connsiteX53" fmla="*/ 10646228 w 26191292"/>
                <a:gd name="connsiteY53" fmla="*/ 5159828 h 10907486"/>
                <a:gd name="connsiteX54" fmla="*/ 11397343 w 26191292"/>
                <a:gd name="connsiteY54" fmla="*/ 5257800 h 10907486"/>
                <a:gd name="connsiteX55" fmla="*/ 11625943 w 26191292"/>
                <a:gd name="connsiteY55" fmla="*/ 5290457 h 10907486"/>
                <a:gd name="connsiteX56" fmla="*/ 12246428 w 26191292"/>
                <a:gd name="connsiteY56" fmla="*/ 5355771 h 10907486"/>
                <a:gd name="connsiteX57" fmla="*/ 12670971 w 26191292"/>
                <a:gd name="connsiteY57" fmla="*/ 5355771 h 10907486"/>
                <a:gd name="connsiteX58" fmla="*/ 13911943 w 26191292"/>
                <a:gd name="connsiteY58" fmla="*/ 5388428 h 10907486"/>
                <a:gd name="connsiteX59" fmla="*/ 14336486 w 26191292"/>
                <a:gd name="connsiteY59" fmla="*/ 5486400 h 10907486"/>
                <a:gd name="connsiteX60" fmla="*/ 14467114 w 26191292"/>
                <a:gd name="connsiteY60" fmla="*/ 5519057 h 10907486"/>
                <a:gd name="connsiteX61" fmla="*/ 14663057 w 26191292"/>
                <a:gd name="connsiteY61" fmla="*/ 5584371 h 10907486"/>
                <a:gd name="connsiteX62" fmla="*/ 14761028 w 26191292"/>
                <a:gd name="connsiteY62" fmla="*/ 5617028 h 10907486"/>
                <a:gd name="connsiteX63" fmla="*/ 14891657 w 26191292"/>
                <a:gd name="connsiteY63" fmla="*/ 5649686 h 10907486"/>
                <a:gd name="connsiteX64" fmla="*/ 15087600 w 26191292"/>
                <a:gd name="connsiteY64" fmla="*/ 5715000 h 10907486"/>
                <a:gd name="connsiteX65" fmla="*/ 15218228 w 26191292"/>
                <a:gd name="connsiteY65" fmla="*/ 5747657 h 10907486"/>
                <a:gd name="connsiteX66" fmla="*/ 15414171 w 26191292"/>
                <a:gd name="connsiteY66" fmla="*/ 5812971 h 10907486"/>
                <a:gd name="connsiteX67" fmla="*/ 15479486 w 26191292"/>
                <a:gd name="connsiteY67" fmla="*/ 5878286 h 10907486"/>
                <a:gd name="connsiteX68" fmla="*/ 15675428 w 26191292"/>
                <a:gd name="connsiteY68" fmla="*/ 6008914 h 10907486"/>
                <a:gd name="connsiteX69" fmla="*/ 15904028 w 26191292"/>
                <a:gd name="connsiteY69" fmla="*/ 6237514 h 10907486"/>
                <a:gd name="connsiteX70" fmla="*/ 16034657 w 26191292"/>
                <a:gd name="connsiteY70" fmla="*/ 6368143 h 10907486"/>
                <a:gd name="connsiteX71" fmla="*/ 16099971 w 26191292"/>
                <a:gd name="connsiteY71" fmla="*/ 6466114 h 10907486"/>
                <a:gd name="connsiteX72" fmla="*/ 16165286 w 26191292"/>
                <a:gd name="connsiteY72" fmla="*/ 6531428 h 10907486"/>
                <a:gd name="connsiteX73" fmla="*/ 16426543 w 26191292"/>
                <a:gd name="connsiteY73" fmla="*/ 6858000 h 10907486"/>
                <a:gd name="connsiteX74" fmla="*/ 16524514 w 26191292"/>
                <a:gd name="connsiteY74" fmla="*/ 6955971 h 10907486"/>
                <a:gd name="connsiteX75" fmla="*/ 16589828 w 26191292"/>
                <a:gd name="connsiteY75" fmla="*/ 7021286 h 10907486"/>
                <a:gd name="connsiteX76" fmla="*/ 16655143 w 26191292"/>
                <a:gd name="connsiteY76" fmla="*/ 7217228 h 10907486"/>
                <a:gd name="connsiteX77" fmla="*/ 16753114 w 26191292"/>
                <a:gd name="connsiteY77" fmla="*/ 7413171 h 10907486"/>
                <a:gd name="connsiteX78" fmla="*/ 16883743 w 26191292"/>
                <a:gd name="connsiteY78" fmla="*/ 7609114 h 10907486"/>
                <a:gd name="connsiteX79" fmla="*/ 16949057 w 26191292"/>
                <a:gd name="connsiteY79" fmla="*/ 7707086 h 10907486"/>
                <a:gd name="connsiteX80" fmla="*/ 17145000 w 26191292"/>
                <a:gd name="connsiteY80" fmla="*/ 7805057 h 10907486"/>
                <a:gd name="connsiteX81" fmla="*/ 17340943 w 26191292"/>
                <a:gd name="connsiteY81" fmla="*/ 7870371 h 10907486"/>
                <a:gd name="connsiteX82" fmla="*/ 17569543 w 26191292"/>
                <a:gd name="connsiteY82" fmla="*/ 7935686 h 10907486"/>
                <a:gd name="connsiteX83" fmla="*/ 18973800 w 26191292"/>
                <a:gd name="connsiteY83" fmla="*/ 8001000 h 10907486"/>
                <a:gd name="connsiteX84" fmla="*/ 19692257 w 26191292"/>
                <a:gd name="connsiteY84" fmla="*/ 8098971 h 10907486"/>
                <a:gd name="connsiteX85" fmla="*/ 20018828 w 26191292"/>
                <a:gd name="connsiteY85" fmla="*/ 8164286 h 10907486"/>
                <a:gd name="connsiteX86" fmla="*/ 20606657 w 26191292"/>
                <a:gd name="connsiteY86" fmla="*/ 8360228 h 10907486"/>
                <a:gd name="connsiteX87" fmla="*/ 20802600 w 26191292"/>
                <a:gd name="connsiteY87" fmla="*/ 8425543 h 10907486"/>
                <a:gd name="connsiteX88" fmla="*/ 20900571 w 26191292"/>
                <a:gd name="connsiteY88" fmla="*/ 8458200 h 10907486"/>
                <a:gd name="connsiteX89" fmla="*/ 21031200 w 26191292"/>
                <a:gd name="connsiteY89" fmla="*/ 8490857 h 10907486"/>
                <a:gd name="connsiteX90" fmla="*/ 21227143 w 26191292"/>
                <a:gd name="connsiteY90" fmla="*/ 8556171 h 10907486"/>
                <a:gd name="connsiteX91" fmla="*/ 21423086 w 26191292"/>
                <a:gd name="connsiteY91" fmla="*/ 8621486 h 10907486"/>
                <a:gd name="connsiteX92" fmla="*/ 21521057 w 26191292"/>
                <a:gd name="connsiteY92" fmla="*/ 8654143 h 10907486"/>
                <a:gd name="connsiteX93" fmla="*/ 21619028 w 26191292"/>
                <a:gd name="connsiteY93" fmla="*/ 8686800 h 10907486"/>
                <a:gd name="connsiteX94" fmla="*/ 21749657 w 26191292"/>
                <a:gd name="connsiteY94" fmla="*/ 8719457 h 10907486"/>
                <a:gd name="connsiteX95" fmla="*/ 21847628 w 26191292"/>
                <a:gd name="connsiteY95" fmla="*/ 8752114 h 10907486"/>
                <a:gd name="connsiteX96" fmla="*/ 21978257 w 26191292"/>
                <a:gd name="connsiteY96" fmla="*/ 8784771 h 10907486"/>
                <a:gd name="connsiteX97" fmla="*/ 22174200 w 26191292"/>
                <a:gd name="connsiteY97" fmla="*/ 8850086 h 10907486"/>
                <a:gd name="connsiteX98" fmla="*/ 22272171 w 26191292"/>
                <a:gd name="connsiteY98" fmla="*/ 8915400 h 10907486"/>
                <a:gd name="connsiteX99" fmla="*/ 22500771 w 26191292"/>
                <a:gd name="connsiteY99" fmla="*/ 8948057 h 10907486"/>
                <a:gd name="connsiteX100" fmla="*/ 22598743 w 26191292"/>
                <a:gd name="connsiteY100" fmla="*/ 8980714 h 10907486"/>
                <a:gd name="connsiteX101" fmla="*/ 22827343 w 26191292"/>
                <a:gd name="connsiteY101" fmla="*/ 9078686 h 10907486"/>
                <a:gd name="connsiteX102" fmla="*/ 22957971 w 26191292"/>
                <a:gd name="connsiteY102" fmla="*/ 9176657 h 10907486"/>
                <a:gd name="connsiteX103" fmla="*/ 23088600 w 26191292"/>
                <a:gd name="connsiteY103" fmla="*/ 9241971 h 10907486"/>
                <a:gd name="connsiteX104" fmla="*/ 23186571 w 26191292"/>
                <a:gd name="connsiteY104" fmla="*/ 9307286 h 10907486"/>
                <a:gd name="connsiteX105" fmla="*/ 23317200 w 26191292"/>
                <a:gd name="connsiteY105" fmla="*/ 9372600 h 10907486"/>
                <a:gd name="connsiteX106" fmla="*/ 23415171 w 26191292"/>
                <a:gd name="connsiteY106" fmla="*/ 9437914 h 10907486"/>
                <a:gd name="connsiteX107" fmla="*/ 23480486 w 26191292"/>
                <a:gd name="connsiteY107" fmla="*/ 9503228 h 10907486"/>
                <a:gd name="connsiteX108" fmla="*/ 23578457 w 26191292"/>
                <a:gd name="connsiteY108" fmla="*/ 9535886 h 10907486"/>
                <a:gd name="connsiteX109" fmla="*/ 23807057 w 26191292"/>
                <a:gd name="connsiteY109" fmla="*/ 9666514 h 10907486"/>
                <a:gd name="connsiteX110" fmla="*/ 23905028 w 26191292"/>
                <a:gd name="connsiteY110" fmla="*/ 9699171 h 10907486"/>
                <a:gd name="connsiteX111" fmla="*/ 24100971 w 26191292"/>
                <a:gd name="connsiteY111" fmla="*/ 9829800 h 10907486"/>
                <a:gd name="connsiteX112" fmla="*/ 24296914 w 26191292"/>
                <a:gd name="connsiteY112" fmla="*/ 9895114 h 10907486"/>
                <a:gd name="connsiteX113" fmla="*/ 24492857 w 26191292"/>
                <a:gd name="connsiteY113" fmla="*/ 10025743 h 10907486"/>
                <a:gd name="connsiteX114" fmla="*/ 24590828 w 26191292"/>
                <a:gd name="connsiteY114" fmla="*/ 10058400 h 10907486"/>
                <a:gd name="connsiteX115" fmla="*/ 24786771 w 26191292"/>
                <a:gd name="connsiteY115" fmla="*/ 10156371 h 10907486"/>
                <a:gd name="connsiteX116" fmla="*/ 24950057 w 26191292"/>
                <a:gd name="connsiteY116" fmla="*/ 10287000 h 10907486"/>
                <a:gd name="connsiteX117" fmla="*/ 25048028 w 26191292"/>
                <a:gd name="connsiteY117" fmla="*/ 10319657 h 10907486"/>
                <a:gd name="connsiteX118" fmla="*/ 25276628 w 26191292"/>
                <a:gd name="connsiteY118" fmla="*/ 10482943 h 10907486"/>
                <a:gd name="connsiteX119" fmla="*/ 25537886 w 26191292"/>
                <a:gd name="connsiteY119" fmla="*/ 10613571 h 10907486"/>
                <a:gd name="connsiteX120" fmla="*/ 25635857 w 26191292"/>
                <a:gd name="connsiteY120" fmla="*/ 10646228 h 10907486"/>
                <a:gd name="connsiteX121" fmla="*/ 25733828 w 26191292"/>
                <a:gd name="connsiteY121" fmla="*/ 10678886 h 10907486"/>
                <a:gd name="connsiteX122" fmla="*/ 25799143 w 26191292"/>
                <a:gd name="connsiteY122" fmla="*/ 10744200 h 10907486"/>
                <a:gd name="connsiteX123" fmla="*/ 25995086 w 26191292"/>
                <a:gd name="connsiteY123" fmla="*/ 10809514 h 10907486"/>
                <a:gd name="connsiteX124" fmla="*/ 26093057 w 26191292"/>
                <a:gd name="connsiteY124" fmla="*/ 10842171 h 10907486"/>
                <a:gd name="connsiteX125" fmla="*/ 26191028 w 26191292"/>
                <a:gd name="connsiteY125" fmla="*/ 10907486 h 10907486"/>
                <a:gd name="connsiteX126" fmla="*/ 0 w 26191292"/>
                <a:gd name="connsiteY126" fmla="*/ 10907486 h 10907486"/>
                <a:gd name="connsiteX127" fmla="*/ 32657 w 26191292"/>
                <a:gd name="connsiteY12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677886 w 26191292"/>
                <a:gd name="connsiteY7" fmla="*/ 685800 h 10907486"/>
                <a:gd name="connsiteX8" fmla="*/ 2873828 w 26191292"/>
                <a:gd name="connsiteY8" fmla="*/ 816428 h 10907486"/>
                <a:gd name="connsiteX9" fmla="*/ 2939143 w 26191292"/>
                <a:gd name="connsiteY9" fmla="*/ 881743 h 10907486"/>
                <a:gd name="connsiteX10" fmla="*/ 3069771 w 26191292"/>
                <a:gd name="connsiteY10" fmla="*/ 1077686 h 10907486"/>
                <a:gd name="connsiteX11" fmla="*/ 3200400 w 26191292"/>
                <a:gd name="connsiteY11" fmla="*/ 1240971 h 10907486"/>
                <a:gd name="connsiteX12" fmla="*/ 3331028 w 26191292"/>
                <a:gd name="connsiteY12" fmla="*/ 1404257 h 10907486"/>
                <a:gd name="connsiteX13" fmla="*/ 3363686 w 26191292"/>
                <a:gd name="connsiteY13" fmla="*/ 1502228 h 10907486"/>
                <a:gd name="connsiteX14" fmla="*/ 3429000 w 26191292"/>
                <a:gd name="connsiteY14" fmla="*/ 1567543 h 10907486"/>
                <a:gd name="connsiteX15" fmla="*/ 3494314 w 26191292"/>
                <a:gd name="connsiteY15" fmla="*/ 1665514 h 10907486"/>
                <a:gd name="connsiteX16" fmla="*/ 3690257 w 26191292"/>
                <a:gd name="connsiteY16" fmla="*/ 1796143 h 10907486"/>
                <a:gd name="connsiteX17" fmla="*/ 3984171 w 26191292"/>
                <a:gd name="connsiteY17" fmla="*/ 1894114 h 10907486"/>
                <a:gd name="connsiteX18" fmla="*/ 4180114 w 26191292"/>
                <a:gd name="connsiteY18" fmla="*/ 1959428 h 10907486"/>
                <a:gd name="connsiteX19" fmla="*/ 4278086 w 26191292"/>
                <a:gd name="connsiteY19" fmla="*/ 1992086 h 10907486"/>
                <a:gd name="connsiteX20" fmla="*/ 4441371 w 26191292"/>
                <a:gd name="connsiteY20" fmla="*/ 2024743 h 10907486"/>
                <a:gd name="connsiteX21" fmla="*/ 4539343 w 26191292"/>
                <a:gd name="connsiteY21" fmla="*/ 2057400 h 10907486"/>
                <a:gd name="connsiteX22" fmla="*/ 4833257 w 26191292"/>
                <a:gd name="connsiteY22" fmla="*/ 2090057 h 10907486"/>
                <a:gd name="connsiteX23" fmla="*/ 5094514 w 26191292"/>
                <a:gd name="connsiteY23" fmla="*/ 2155371 h 10907486"/>
                <a:gd name="connsiteX24" fmla="*/ 5421086 w 26191292"/>
                <a:gd name="connsiteY24" fmla="*/ 2220686 h 10907486"/>
                <a:gd name="connsiteX25" fmla="*/ 7641771 w 26191292"/>
                <a:gd name="connsiteY25" fmla="*/ 2286000 h 10907486"/>
                <a:gd name="connsiteX26" fmla="*/ 7772400 w 26191292"/>
                <a:gd name="connsiteY26" fmla="*/ 2318657 h 10907486"/>
                <a:gd name="connsiteX27" fmla="*/ 7968343 w 26191292"/>
                <a:gd name="connsiteY27" fmla="*/ 2383971 h 10907486"/>
                <a:gd name="connsiteX28" fmla="*/ 8131628 w 26191292"/>
                <a:gd name="connsiteY28" fmla="*/ 2514600 h 10907486"/>
                <a:gd name="connsiteX29" fmla="*/ 8196943 w 26191292"/>
                <a:gd name="connsiteY29" fmla="*/ 2579914 h 10907486"/>
                <a:gd name="connsiteX30" fmla="*/ 8294914 w 26191292"/>
                <a:gd name="connsiteY30" fmla="*/ 2645228 h 10907486"/>
                <a:gd name="connsiteX31" fmla="*/ 8425543 w 26191292"/>
                <a:gd name="connsiteY31" fmla="*/ 2775857 h 10907486"/>
                <a:gd name="connsiteX32" fmla="*/ 8523514 w 26191292"/>
                <a:gd name="connsiteY32" fmla="*/ 2841171 h 10907486"/>
                <a:gd name="connsiteX33" fmla="*/ 8654143 w 26191292"/>
                <a:gd name="connsiteY33" fmla="*/ 2971800 h 10907486"/>
                <a:gd name="connsiteX34" fmla="*/ 8784771 w 26191292"/>
                <a:gd name="connsiteY34" fmla="*/ 3135086 h 10907486"/>
                <a:gd name="connsiteX35" fmla="*/ 8915400 w 26191292"/>
                <a:gd name="connsiteY35" fmla="*/ 3298371 h 10907486"/>
                <a:gd name="connsiteX36" fmla="*/ 9046028 w 26191292"/>
                <a:gd name="connsiteY36" fmla="*/ 3461657 h 10907486"/>
                <a:gd name="connsiteX37" fmla="*/ 9176657 w 26191292"/>
                <a:gd name="connsiteY37" fmla="*/ 3657600 h 10907486"/>
                <a:gd name="connsiteX38" fmla="*/ 9241971 w 26191292"/>
                <a:gd name="connsiteY38" fmla="*/ 3755571 h 10907486"/>
                <a:gd name="connsiteX39" fmla="*/ 9307286 w 26191292"/>
                <a:gd name="connsiteY39" fmla="*/ 3820886 h 10907486"/>
                <a:gd name="connsiteX40" fmla="*/ 9405257 w 26191292"/>
                <a:gd name="connsiteY40" fmla="*/ 4016828 h 10907486"/>
                <a:gd name="connsiteX41" fmla="*/ 9437914 w 26191292"/>
                <a:gd name="connsiteY41" fmla="*/ 4114800 h 10907486"/>
                <a:gd name="connsiteX42" fmla="*/ 9568543 w 26191292"/>
                <a:gd name="connsiteY42" fmla="*/ 4310743 h 10907486"/>
                <a:gd name="connsiteX43" fmla="*/ 9633857 w 26191292"/>
                <a:gd name="connsiteY43" fmla="*/ 4408714 h 10907486"/>
                <a:gd name="connsiteX44" fmla="*/ 9731828 w 26191292"/>
                <a:gd name="connsiteY44" fmla="*/ 4604657 h 10907486"/>
                <a:gd name="connsiteX45" fmla="*/ 9829800 w 26191292"/>
                <a:gd name="connsiteY45" fmla="*/ 4669971 h 10907486"/>
                <a:gd name="connsiteX46" fmla="*/ 9895114 w 26191292"/>
                <a:gd name="connsiteY46" fmla="*/ 4735286 h 10907486"/>
                <a:gd name="connsiteX47" fmla="*/ 10091057 w 26191292"/>
                <a:gd name="connsiteY47" fmla="*/ 4865914 h 10907486"/>
                <a:gd name="connsiteX48" fmla="*/ 10189028 w 26191292"/>
                <a:gd name="connsiteY48" fmla="*/ 4931228 h 10907486"/>
                <a:gd name="connsiteX49" fmla="*/ 10287000 w 26191292"/>
                <a:gd name="connsiteY49" fmla="*/ 4996543 h 10907486"/>
                <a:gd name="connsiteX50" fmla="*/ 10384971 w 26191292"/>
                <a:gd name="connsiteY50" fmla="*/ 5029200 h 10907486"/>
                <a:gd name="connsiteX51" fmla="*/ 10450286 w 26191292"/>
                <a:gd name="connsiteY51" fmla="*/ 5094514 h 10907486"/>
                <a:gd name="connsiteX52" fmla="*/ 10646228 w 26191292"/>
                <a:gd name="connsiteY52" fmla="*/ 5159828 h 10907486"/>
                <a:gd name="connsiteX53" fmla="*/ 11397343 w 26191292"/>
                <a:gd name="connsiteY53" fmla="*/ 5257800 h 10907486"/>
                <a:gd name="connsiteX54" fmla="*/ 11625943 w 26191292"/>
                <a:gd name="connsiteY54" fmla="*/ 5290457 h 10907486"/>
                <a:gd name="connsiteX55" fmla="*/ 12246428 w 26191292"/>
                <a:gd name="connsiteY55" fmla="*/ 5355771 h 10907486"/>
                <a:gd name="connsiteX56" fmla="*/ 12670971 w 26191292"/>
                <a:gd name="connsiteY56" fmla="*/ 5355771 h 10907486"/>
                <a:gd name="connsiteX57" fmla="*/ 13911943 w 26191292"/>
                <a:gd name="connsiteY57" fmla="*/ 5388428 h 10907486"/>
                <a:gd name="connsiteX58" fmla="*/ 14336486 w 26191292"/>
                <a:gd name="connsiteY58" fmla="*/ 5486400 h 10907486"/>
                <a:gd name="connsiteX59" fmla="*/ 14467114 w 26191292"/>
                <a:gd name="connsiteY59" fmla="*/ 5519057 h 10907486"/>
                <a:gd name="connsiteX60" fmla="*/ 14663057 w 26191292"/>
                <a:gd name="connsiteY60" fmla="*/ 5584371 h 10907486"/>
                <a:gd name="connsiteX61" fmla="*/ 14761028 w 26191292"/>
                <a:gd name="connsiteY61" fmla="*/ 5617028 h 10907486"/>
                <a:gd name="connsiteX62" fmla="*/ 14891657 w 26191292"/>
                <a:gd name="connsiteY62" fmla="*/ 5649686 h 10907486"/>
                <a:gd name="connsiteX63" fmla="*/ 15087600 w 26191292"/>
                <a:gd name="connsiteY63" fmla="*/ 5715000 h 10907486"/>
                <a:gd name="connsiteX64" fmla="*/ 15218228 w 26191292"/>
                <a:gd name="connsiteY64" fmla="*/ 5747657 h 10907486"/>
                <a:gd name="connsiteX65" fmla="*/ 15414171 w 26191292"/>
                <a:gd name="connsiteY65" fmla="*/ 5812971 h 10907486"/>
                <a:gd name="connsiteX66" fmla="*/ 15479486 w 26191292"/>
                <a:gd name="connsiteY66" fmla="*/ 5878286 h 10907486"/>
                <a:gd name="connsiteX67" fmla="*/ 15675428 w 26191292"/>
                <a:gd name="connsiteY67" fmla="*/ 6008914 h 10907486"/>
                <a:gd name="connsiteX68" fmla="*/ 15904028 w 26191292"/>
                <a:gd name="connsiteY68" fmla="*/ 6237514 h 10907486"/>
                <a:gd name="connsiteX69" fmla="*/ 16034657 w 26191292"/>
                <a:gd name="connsiteY69" fmla="*/ 6368143 h 10907486"/>
                <a:gd name="connsiteX70" fmla="*/ 16099971 w 26191292"/>
                <a:gd name="connsiteY70" fmla="*/ 6466114 h 10907486"/>
                <a:gd name="connsiteX71" fmla="*/ 16165286 w 26191292"/>
                <a:gd name="connsiteY71" fmla="*/ 6531428 h 10907486"/>
                <a:gd name="connsiteX72" fmla="*/ 16426543 w 26191292"/>
                <a:gd name="connsiteY72" fmla="*/ 6858000 h 10907486"/>
                <a:gd name="connsiteX73" fmla="*/ 16524514 w 26191292"/>
                <a:gd name="connsiteY73" fmla="*/ 6955971 h 10907486"/>
                <a:gd name="connsiteX74" fmla="*/ 16589828 w 26191292"/>
                <a:gd name="connsiteY74" fmla="*/ 7021286 h 10907486"/>
                <a:gd name="connsiteX75" fmla="*/ 16655143 w 26191292"/>
                <a:gd name="connsiteY75" fmla="*/ 7217228 h 10907486"/>
                <a:gd name="connsiteX76" fmla="*/ 16753114 w 26191292"/>
                <a:gd name="connsiteY76" fmla="*/ 7413171 h 10907486"/>
                <a:gd name="connsiteX77" fmla="*/ 16883743 w 26191292"/>
                <a:gd name="connsiteY77" fmla="*/ 7609114 h 10907486"/>
                <a:gd name="connsiteX78" fmla="*/ 16949057 w 26191292"/>
                <a:gd name="connsiteY78" fmla="*/ 7707086 h 10907486"/>
                <a:gd name="connsiteX79" fmla="*/ 17145000 w 26191292"/>
                <a:gd name="connsiteY79" fmla="*/ 7805057 h 10907486"/>
                <a:gd name="connsiteX80" fmla="*/ 17340943 w 26191292"/>
                <a:gd name="connsiteY80" fmla="*/ 7870371 h 10907486"/>
                <a:gd name="connsiteX81" fmla="*/ 17569543 w 26191292"/>
                <a:gd name="connsiteY81" fmla="*/ 7935686 h 10907486"/>
                <a:gd name="connsiteX82" fmla="*/ 18973800 w 26191292"/>
                <a:gd name="connsiteY82" fmla="*/ 8001000 h 10907486"/>
                <a:gd name="connsiteX83" fmla="*/ 19692257 w 26191292"/>
                <a:gd name="connsiteY83" fmla="*/ 8098971 h 10907486"/>
                <a:gd name="connsiteX84" fmla="*/ 20018828 w 26191292"/>
                <a:gd name="connsiteY84" fmla="*/ 8164286 h 10907486"/>
                <a:gd name="connsiteX85" fmla="*/ 20606657 w 26191292"/>
                <a:gd name="connsiteY85" fmla="*/ 8360228 h 10907486"/>
                <a:gd name="connsiteX86" fmla="*/ 20802600 w 26191292"/>
                <a:gd name="connsiteY86" fmla="*/ 8425543 h 10907486"/>
                <a:gd name="connsiteX87" fmla="*/ 20900571 w 26191292"/>
                <a:gd name="connsiteY87" fmla="*/ 8458200 h 10907486"/>
                <a:gd name="connsiteX88" fmla="*/ 21031200 w 26191292"/>
                <a:gd name="connsiteY88" fmla="*/ 8490857 h 10907486"/>
                <a:gd name="connsiteX89" fmla="*/ 21227143 w 26191292"/>
                <a:gd name="connsiteY89" fmla="*/ 8556171 h 10907486"/>
                <a:gd name="connsiteX90" fmla="*/ 21423086 w 26191292"/>
                <a:gd name="connsiteY90" fmla="*/ 8621486 h 10907486"/>
                <a:gd name="connsiteX91" fmla="*/ 21521057 w 26191292"/>
                <a:gd name="connsiteY91" fmla="*/ 8654143 h 10907486"/>
                <a:gd name="connsiteX92" fmla="*/ 21619028 w 26191292"/>
                <a:gd name="connsiteY92" fmla="*/ 8686800 h 10907486"/>
                <a:gd name="connsiteX93" fmla="*/ 21749657 w 26191292"/>
                <a:gd name="connsiteY93" fmla="*/ 8719457 h 10907486"/>
                <a:gd name="connsiteX94" fmla="*/ 21847628 w 26191292"/>
                <a:gd name="connsiteY94" fmla="*/ 8752114 h 10907486"/>
                <a:gd name="connsiteX95" fmla="*/ 21978257 w 26191292"/>
                <a:gd name="connsiteY95" fmla="*/ 8784771 h 10907486"/>
                <a:gd name="connsiteX96" fmla="*/ 22174200 w 26191292"/>
                <a:gd name="connsiteY96" fmla="*/ 8850086 h 10907486"/>
                <a:gd name="connsiteX97" fmla="*/ 22272171 w 26191292"/>
                <a:gd name="connsiteY97" fmla="*/ 8915400 h 10907486"/>
                <a:gd name="connsiteX98" fmla="*/ 22500771 w 26191292"/>
                <a:gd name="connsiteY98" fmla="*/ 8948057 h 10907486"/>
                <a:gd name="connsiteX99" fmla="*/ 22598743 w 26191292"/>
                <a:gd name="connsiteY99" fmla="*/ 8980714 h 10907486"/>
                <a:gd name="connsiteX100" fmla="*/ 22827343 w 26191292"/>
                <a:gd name="connsiteY100" fmla="*/ 9078686 h 10907486"/>
                <a:gd name="connsiteX101" fmla="*/ 22957971 w 26191292"/>
                <a:gd name="connsiteY101" fmla="*/ 9176657 h 10907486"/>
                <a:gd name="connsiteX102" fmla="*/ 23088600 w 26191292"/>
                <a:gd name="connsiteY102" fmla="*/ 9241971 h 10907486"/>
                <a:gd name="connsiteX103" fmla="*/ 23186571 w 26191292"/>
                <a:gd name="connsiteY103" fmla="*/ 9307286 h 10907486"/>
                <a:gd name="connsiteX104" fmla="*/ 23317200 w 26191292"/>
                <a:gd name="connsiteY104" fmla="*/ 9372600 h 10907486"/>
                <a:gd name="connsiteX105" fmla="*/ 23415171 w 26191292"/>
                <a:gd name="connsiteY105" fmla="*/ 9437914 h 10907486"/>
                <a:gd name="connsiteX106" fmla="*/ 23480486 w 26191292"/>
                <a:gd name="connsiteY106" fmla="*/ 9503228 h 10907486"/>
                <a:gd name="connsiteX107" fmla="*/ 23578457 w 26191292"/>
                <a:gd name="connsiteY107" fmla="*/ 9535886 h 10907486"/>
                <a:gd name="connsiteX108" fmla="*/ 23807057 w 26191292"/>
                <a:gd name="connsiteY108" fmla="*/ 9666514 h 10907486"/>
                <a:gd name="connsiteX109" fmla="*/ 23905028 w 26191292"/>
                <a:gd name="connsiteY109" fmla="*/ 9699171 h 10907486"/>
                <a:gd name="connsiteX110" fmla="*/ 24100971 w 26191292"/>
                <a:gd name="connsiteY110" fmla="*/ 9829800 h 10907486"/>
                <a:gd name="connsiteX111" fmla="*/ 24296914 w 26191292"/>
                <a:gd name="connsiteY111" fmla="*/ 9895114 h 10907486"/>
                <a:gd name="connsiteX112" fmla="*/ 24492857 w 26191292"/>
                <a:gd name="connsiteY112" fmla="*/ 10025743 h 10907486"/>
                <a:gd name="connsiteX113" fmla="*/ 24590828 w 26191292"/>
                <a:gd name="connsiteY113" fmla="*/ 10058400 h 10907486"/>
                <a:gd name="connsiteX114" fmla="*/ 24786771 w 26191292"/>
                <a:gd name="connsiteY114" fmla="*/ 10156371 h 10907486"/>
                <a:gd name="connsiteX115" fmla="*/ 24950057 w 26191292"/>
                <a:gd name="connsiteY115" fmla="*/ 10287000 h 10907486"/>
                <a:gd name="connsiteX116" fmla="*/ 25048028 w 26191292"/>
                <a:gd name="connsiteY116" fmla="*/ 10319657 h 10907486"/>
                <a:gd name="connsiteX117" fmla="*/ 25276628 w 26191292"/>
                <a:gd name="connsiteY117" fmla="*/ 10482943 h 10907486"/>
                <a:gd name="connsiteX118" fmla="*/ 25537886 w 26191292"/>
                <a:gd name="connsiteY118" fmla="*/ 10613571 h 10907486"/>
                <a:gd name="connsiteX119" fmla="*/ 25635857 w 26191292"/>
                <a:gd name="connsiteY119" fmla="*/ 10646228 h 10907486"/>
                <a:gd name="connsiteX120" fmla="*/ 25733828 w 26191292"/>
                <a:gd name="connsiteY120" fmla="*/ 10678886 h 10907486"/>
                <a:gd name="connsiteX121" fmla="*/ 25799143 w 26191292"/>
                <a:gd name="connsiteY121" fmla="*/ 10744200 h 10907486"/>
                <a:gd name="connsiteX122" fmla="*/ 25995086 w 26191292"/>
                <a:gd name="connsiteY122" fmla="*/ 10809514 h 10907486"/>
                <a:gd name="connsiteX123" fmla="*/ 26093057 w 26191292"/>
                <a:gd name="connsiteY123" fmla="*/ 10842171 h 10907486"/>
                <a:gd name="connsiteX124" fmla="*/ 26191028 w 26191292"/>
                <a:gd name="connsiteY124" fmla="*/ 10907486 h 10907486"/>
                <a:gd name="connsiteX125" fmla="*/ 0 w 26191292"/>
                <a:gd name="connsiteY125" fmla="*/ 10907486 h 10907486"/>
                <a:gd name="connsiteX126" fmla="*/ 32657 w 26191292"/>
                <a:gd name="connsiteY12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2939143 w 26191292"/>
                <a:gd name="connsiteY8" fmla="*/ 881743 h 10907486"/>
                <a:gd name="connsiteX9" fmla="*/ 3069771 w 26191292"/>
                <a:gd name="connsiteY9" fmla="*/ 1077686 h 10907486"/>
                <a:gd name="connsiteX10" fmla="*/ 3200400 w 26191292"/>
                <a:gd name="connsiteY10" fmla="*/ 1240971 h 10907486"/>
                <a:gd name="connsiteX11" fmla="*/ 3331028 w 26191292"/>
                <a:gd name="connsiteY11" fmla="*/ 1404257 h 10907486"/>
                <a:gd name="connsiteX12" fmla="*/ 3363686 w 26191292"/>
                <a:gd name="connsiteY12" fmla="*/ 1502228 h 10907486"/>
                <a:gd name="connsiteX13" fmla="*/ 3429000 w 26191292"/>
                <a:gd name="connsiteY13" fmla="*/ 1567543 h 10907486"/>
                <a:gd name="connsiteX14" fmla="*/ 3494314 w 26191292"/>
                <a:gd name="connsiteY14" fmla="*/ 1665514 h 10907486"/>
                <a:gd name="connsiteX15" fmla="*/ 3690257 w 26191292"/>
                <a:gd name="connsiteY15" fmla="*/ 1796143 h 10907486"/>
                <a:gd name="connsiteX16" fmla="*/ 3984171 w 26191292"/>
                <a:gd name="connsiteY16" fmla="*/ 1894114 h 10907486"/>
                <a:gd name="connsiteX17" fmla="*/ 4180114 w 26191292"/>
                <a:gd name="connsiteY17" fmla="*/ 1959428 h 10907486"/>
                <a:gd name="connsiteX18" fmla="*/ 4278086 w 26191292"/>
                <a:gd name="connsiteY18" fmla="*/ 1992086 h 10907486"/>
                <a:gd name="connsiteX19" fmla="*/ 4441371 w 26191292"/>
                <a:gd name="connsiteY19" fmla="*/ 2024743 h 10907486"/>
                <a:gd name="connsiteX20" fmla="*/ 4539343 w 26191292"/>
                <a:gd name="connsiteY20" fmla="*/ 2057400 h 10907486"/>
                <a:gd name="connsiteX21" fmla="*/ 4833257 w 26191292"/>
                <a:gd name="connsiteY21" fmla="*/ 2090057 h 10907486"/>
                <a:gd name="connsiteX22" fmla="*/ 5094514 w 26191292"/>
                <a:gd name="connsiteY22" fmla="*/ 2155371 h 10907486"/>
                <a:gd name="connsiteX23" fmla="*/ 5421086 w 26191292"/>
                <a:gd name="connsiteY23" fmla="*/ 2220686 h 10907486"/>
                <a:gd name="connsiteX24" fmla="*/ 7641771 w 26191292"/>
                <a:gd name="connsiteY24" fmla="*/ 2286000 h 10907486"/>
                <a:gd name="connsiteX25" fmla="*/ 7772400 w 26191292"/>
                <a:gd name="connsiteY25" fmla="*/ 2318657 h 10907486"/>
                <a:gd name="connsiteX26" fmla="*/ 7968343 w 26191292"/>
                <a:gd name="connsiteY26" fmla="*/ 2383971 h 10907486"/>
                <a:gd name="connsiteX27" fmla="*/ 8131628 w 26191292"/>
                <a:gd name="connsiteY27" fmla="*/ 2514600 h 10907486"/>
                <a:gd name="connsiteX28" fmla="*/ 8196943 w 26191292"/>
                <a:gd name="connsiteY28" fmla="*/ 2579914 h 10907486"/>
                <a:gd name="connsiteX29" fmla="*/ 8294914 w 26191292"/>
                <a:gd name="connsiteY29" fmla="*/ 2645228 h 10907486"/>
                <a:gd name="connsiteX30" fmla="*/ 8425543 w 26191292"/>
                <a:gd name="connsiteY30" fmla="*/ 2775857 h 10907486"/>
                <a:gd name="connsiteX31" fmla="*/ 8523514 w 26191292"/>
                <a:gd name="connsiteY31" fmla="*/ 2841171 h 10907486"/>
                <a:gd name="connsiteX32" fmla="*/ 8654143 w 26191292"/>
                <a:gd name="connsiteY32" fmla="*/ 2971800 h 10907486"/>
                <a:gd name="connsiteX33" fmla="*/ 8784771 w 26191292"/>
                <a:gd name="connsiteY33" fmla="*/ 3135086 h 10907486"/>
                <a:gd name="connsiteX34" fmla="*/ 8915400 w 26191292"/>
                <a:gd name="connsiteY34" fmla="*/ 3298371 h 10907486"/>
                <a:gd name="connsiteX35" fmla="*/ 9046028 w 26191292"/>
                <a:gd name="connsiteY35" fmla="*/ 3461657 h 10907486"/>
                <a:gd name="connsiteX36" fmla="*/ 9176657 w 26191292"/>
                <a:gd name="connsiteY36" fmla="*/ 3657600 h 10907486"/>
                <a:gd name="connsiteX37" fmla="*/ 9241971 w 26191292"/>
                <a:gd name="connsiteY37" fmla="*/ 3755571 h 10907486"/>
                <a:gd name="connsiteX38" fmla="*/ 9307286 w 26191292"/>
                <a:gd name="connsiteY38" fmla="*/ 3820886 h 10907486"/>
                <a:gd name="connsiteX39" fmla="*/ 9405257 w 26191292"/>
                <a:gd name="connsiteY39" fmla="*/ 4016828 h 10907486"/>
                <a:gd name="connsiteX40" fmla="*/ 9437914 w 26191292"/>
                <a:gd name="connsiteY40" fmla="*/ 4114800 h 10907486"/>
                <a:gd name="connsiteX41" fmla="*/ 9568543 w 26191292"/>
                <a:gd name="connsiteY41" fmla="*/ 4310743 h 10907486"/>
                <a:gd name="connsiteX42" fmla="*/ 9633857 w 26191292"/>
                <a:gd name="connsiteY42" fmla="*/ 4408714 h 10907486"/>
                <a:gd name="connsiteX43" fmla="*/ 9731828 w 26191292"/>
                <a:gd name="connsiteY43" fmla="*/ 4604657 h 10907486"/>
                <a:gd name="connsiteX44" fmla="*/ 9829800 w 26191292"/>
                <a:gd name="connsiteY44" fmla="*/ 4669971 h 10907486"/>
                <a:gd name="connsiteX45" fmla="*/ 9895114 w 26191292"/>
                <a:gd name="connsiteY45" fmla="*/ 4735286 h 10907486"/>
                <a:gd name="connsiteX46" fmla="*/ 10091057 w 26191292"/>
                <a:gd name="connsiteY46" fmla="*/ 4865914 h 10907486"/>
                <a:gd name="connsiteX47" fmla="*/ 10189028 w 26191292"/>
                <a:gd name="connsiteY47" fmla="*/ 4931228 h 10907486"/>
                <a:gd name="connsiteX48" fmla="*/ 10287000 w 26191292"/>
                <a:gd name="connsiteY48" fmla="*/ 4996543 h 10907486"/>
                <a:gd name="connsiteX49" fmla="*/ 10384971 w 26191292"/>
                <a:gd name="connsiteY49" fmla="*/ 5029200 h 10907486"/>
                <a:gd name="connsiteX50" fmla="*/ 10450286 w 26191292"/>
                <a:gd name="connsiteY50" fmla="*/ 5094514 h 10907486"/>
                <a:gd name="connsiteX51" fmla="*/ 10646228 w 26191292"/>
                <a:gd name="connsiteY51" fmla="*/ 5159828 h 10907486"/>
                <a:gd name="connsiteX52" fmla="*/ 11397343 w 26191292"/>
                <a:gd name="connsiteY52" fmla="*/ 5257800 h 10907486"/>
                <a:gd name="connsiteX53" fmla="*/ 11625943 w 26191292"/>
                <a:gd name="connsiteY53" fmla="*/ 5290457 h 10907486"/>
                <a:gd name="connsiteX54" fmla="*/ 12246428 w 26191292"/>
                <a:gd name="connsiteY54" fmla="*/ 5355771 h 10907486"/>
                <a:gd name="connsiteX55" fmla="*/ 12670971 w 26191292"/>
                <a:gd name="connsiteY55" fmla="*/ 5355771 h 10907486"/>
                <a:gd name="connsiteX56" fmla="*/ 13911943 w 26191292"/>
                <a:gd name="connsiteY56" fmla="*/ 5388428 h 10907486"/>
                <a:gd name="connsiteX57" fmla="*/ 14336486 w 26191292"/>
                <a:gd name="connsiteY57" fmla="*/ 5486400 h 10907486"/>
                <a:gd name="connsiteX58" fmla="*/ 14467114 w 26191292"/>
                <a:gd name="connsiteY58" fmla="*/ 5519057 h 10907486"/>
                <a:gd name="connsiteX59" fmla="*/ 14663057 w 26191292"/>
                <a:gd name="connsiteY59" fmla="*/ 5584371 h 10907486"/>
                <a:gd name="connsiteX60" fmla="*/ 14761028 w 26191292"/>
                <a:gd name="connsiteY60" fmla="*/ 5617028 h 10907486"/>
                <a:gd name="connsiteX61" fmla="*/ 14891657 w 26191292"/>
                <a:gd name="connsiteY61" fmla="*/ 5649686 h 10907486"/>
                <a:gd name="connsiteX62" fmla="*/ 15087600 w 26191292"/>
                <a:gd name="connsiteY62" fmla="*/ 5715000 h 10907486"/>
                <a:gd name="connsiteX63" fmla="*/ 15218228 w 26191292"/>
                <a:gd name="connsiteY63" fmla="*/ 5747657 h 10907486"/>
                <a:gd name="connsiteX64" fmla="*/ 15414171 w 26191292"/>
                <a:gd name="connsiteY64" fmla="*/ 5812971 h 10907486"/>
                <a:gd name="connsiteX65" fmla="*/ 15479486 w 26191292"/>
                <a:gd name="connsiteY65" fmla="*/ 5878286 h 10907486"/>
                <a:gd name="connsiteX66" fmla="*/ 15675428 w 26191292"/>
                <a:gd name="connsiteY66" fmla="*/ 6008914 h 10907486"/>
                <a:gd name="connsiteX67" fmla="*/ 15904028 w 26191292"/>
                <a:gd name="connsiteY67" fmla="*/ 6237514 h 10907486"/>
                <a:gd name="connsiteX68" fmla="*/ 16034657 w 26191292"/>
                <a:gd name="connsiteY68" fmla="*/ 6368143 h 10907486"/>
                <a:gd name="connsiteX69" fmla="*/ 16099971 w 26191292"/>
                <a:gd name="connsiteY69" fmla="*/ 6466114 h 10907486"/>
                <a:gd name="connsiteX70" fmla="*/ 16165286 w 26191292"/>
                <a:gd name="connsiteY70" fmla="*/ 6531428 h 10907486"/>
                <a:gd name="connsiteX71" fmla="*/ 16426543 w 26191292"/>
                <a:gd name="connsiteY71" fmla="*/ 6858000 h 10907486"/>
                <a:gd name="connsiteX72" fmla="*/ 16524514 w 26191292"/>
                <a:gd name="connsiteY72" fmla="*/ 6955971 h 10907486"/>
                <a:gd name="connsiteX73" fmla="*/ 16589828 w 26191292"/>
                <a:gd name="connsiteY73" fmla="*/ 7021286 h 10907486"/>
                <a:gd name="connsiteX74" fmla="*/ 16655143 w 26191292"/>
                <a:gd name="connsiteY74" fmla="*/ 7217228 h 10907486"/>
                <a:gd name="connsiteX75" fmla="*/ 16753114 w 26191292"/>
                <a:gd name="connsiteY75" fmla="*/ 7413171 h 10907486"/>
                <a:gd name="connsiteX76" fmla="*/ 16883743 w 26191292"/>
                <a:gd name="connsiteY76" fmla="*/ 7609114 h 10907486"/>
                <a:gd name="connsiteX77" fmla="*/ 16949057 w 26191292"/>
                <a:gd name="connsiteY77" fmla="*/ 7707086 h 10907486"/>
                <a:gd name="connsiteX78" fmla="*/ 17145000 w 26191292"/>
                <a:gd name="connsiteY78" fmla="*/ 7805057 h 10907486"/>
                <a:gd name="connsiteX79" fmla="*/ 17340943 w 26191292"/>
                <a:gd name="connsiteY79" fmla="*/ 7870371 h 10907486"/>
                <a:gd name="connsiteX80" fmla="*/ 17569543 w 26191292"/>
                <a:gd name="connsiteY80" fmla="*/ 7935686 h 10907486"/>
                <a:gd name="connsiteX81" fmla="*/ 18973800 w 26191292"/>
                <a:gd name="connsiteY81" fmla="*/ 8001000 h 10907486"/>
                <a:gd name="connsiteX82" fmla="*/ 19692257 w 26191292"/>
                <a:gd name="connsiteY82" fmla="*/ 8098971 h 10907486"/>
                <a:gd name="connsiteX83" fmla="*/ 20018828 w 26191292"/>
                <a:gd name="connsiteY83" fmla="*/ 8164286 h 10907486"/>
                <a:gd name="connsiteX84" fmla="*/ 20606657 w 26191292"/>
                <a:gd name="connsiteY84" fmla="*/ 8360228 h 10907486"/>
                <a:gd name="connsiteX85" fmla="*/ 20802600 w 26191292"/>
                <a:gd name="connsiteY85" fmla="*/ 8425543 h 10907486"/>
                <a:gd name="connsiteX86" fmla="*/ 20900571 w 26191292"/>
                <a:gd name="connsiteY86" fmla="*/ 8458200 h 10907486"/>
                <a:gd name="connsiteX87" fmla="*/ 21031200 w 26191292"/>
                <a:gd name="connsiteY87" fmla="*/ 8490857 h 10907486"/>
                <a:gd name="connsiteX88" fmla="*/ 21227143 w 26191292"/>
                <a:gd name="connsiteY88" fmla="*/ 8556171 h 10907486"/>
                <a:gd name="connsiteX89" fmla="*/ 21423086 w 26191292"/>
                <a:gd name="connsiteY89" fmla="*/ 8621486 h 10907486"/>
                <a:gd name="connsiteX90" fmla="*/ 21521057 w 26191292"/>
                <a:gd name="connsiteY90" fmla="*/ 8654143 h 10907486"/>
                <a:gd name="connsiteX91" fmla="*/ 21619028 w 26191292"/>
                <a:gd name="connsiteY91" fmla="*/ 8686800 h 10907486"/>
                <a:gd name="connsiteX92" fmla="*/ 21749657 w 26191292"/>
                <a:gd name="connsiteY92" fmla="*/ 8719457 h 10907486"/>
                <a:gd name="connsiteX93" fmla="*/ 21847628 w 26191292"/>
                <a:gd name="connsiteY93" fmla="*/ 8752114 h 10907486"/>
                <a:gd name="connsiteX94" fmla="*/ 21978257 w 26191292"/>
                <a:gd name="connsiteY94" fmla="*/ 8784771 h 10907486"/>
                <a:gd name="connsiteX95" fmla="*/ 22174200 w 26191292"/>
                <a:gd name="connsiteY95" fmla="*/ 8850086 h 10907486"/>
                <a:gd name="connsiteX96" fmla="*/ 22272171 w 26191292"/>
                <a:gd name="connsiteY96" fmla="*/ 8915400 h 10907486"/>
                <a:gd name="connsiteX97" fmla="*/ 22500771 w 26191292"/>
                <a:gd name="connsiteY97" fmla="*/ 8948057 h 10907486"/>
                <a:gd name="connsiteX98" fmla="*/ 22598743 w 26191292"/>
                <a:gd name="connsiteY98" fmla="*/ 8980714 h 10907486"/>
                <a:gd name="connsiteX99" fmla="*/ 22827343 w 26191292"/>
                <a:gd name="connsiteY99" fmla="*/ 9078686 h 10907486"/>
                <a:gd name="connsiteX100" fmla="*/ 22957971 w 26191292"/>
                <a:gd name="connsiteY100" fmla="*/ 9176657 h 10907486"/>
                <a:gd name="connsiteX101" fmla="*/ 23088600 w 26191292"/>
                <a:gd name="connsiteY101" fmla="*/ 9241971 h 10907486"/>
                <a:gd name="connsiteX102" fmla="*/ 23186571 w 26191292"/>
                <a:gd name="connsiteY102" fmla="*/ 9307286 h 10907486"/>
                <a:gd name="connsiteX103" fmla="*/ 23317200 w 26191292"/>
                <a:gd name="connsiteY103" fmla="*/ 9372600 h 10907486"/>
                <a:gd name="connsiteX104" fmla="*/ 23415171 w 26191292"/>
                <a:gd name="connsiteY104" fmla="*/ 9437914 h 10907486"/>
                <a:gd name="connsiteX105" fmla="*/ 23480486 w 26191292"/>
                <a:gd name="connsiteY105" fmla="*/ 9503228 h 10907486"/>
                <a:gd name="connsiteX106" fmla="*/ 23578457 w 26191292"/>
                <a:gd name="connsiteY106" fmla="*/ 9535886 h 10907486"/>
                <a:gd name="connsiteX107" fmla="*/ 23807057 w 26191292"/>
                <a:gd name="connsiteY107" fmla="*/ 9666514 h 10907486"/>
                <a:gd name="connsiteX108" fmla="*/ 23905028 w 26191292"/>
                <a:gd name="connsiteY108" fmla="*/ 9699171 h 10907486"/>
                <a:gd name="connsiteX109" fmla="*/ 24100971 w 26191292"/>
                <a:gd name="connsiteY109" fmla="*/ 9829800 h 10907486"/>
                <a:gd name="connsiteX110" fmla="*/ 24296914 w 26191292"/>
                <a:gd name="connsiteY110" fmla="*/ 9895114 h 10907486"/>
                <a:gd name="connsiteX111" fmla="*/ 24492857 w 26191292"/>
                <a:gd name="connsiteY111" fmla="*/ 10025743 h 10907486"/>
                <a:gd name="connsiteX112" fmla="*/ 24590828 w 26191292"/>
                <a:gd name="connsiteY112" fmla="*/ 10058400 h 10907486"/>
                <a:gd name="connsiteX113" fmla="*/ 24786771 w 26191292"/>
                <a:gd name="connsiteY113" fmla="*/ 10156371 h 10907486"/>
                <a:gd name="connsiteX114" fmla="*/ 24950057 w 26191292"/>
                <a:gd name="connsiteY114" fmla="*/ 10287000 h 10907486"/>
                <a:gd name="connsiteX115" fmla="*/ 25048028 w 26191292"/>
                <a:gd name="connsiteY115" fmla="*/ 10319657 h 10907486"/>
                <a:gd name="connsiteX116" fmla="*/ 25276628 w 26191292"/>
                <a:gd name="connsiteY116" fmla="*/ 10482943 h 10907486"/>
                <a:gd name="connsiteX117" fmla="*/ 25537886 w 26191292"/>
                <a:gd name="connsiteY117" fmla="*/ 10613571 h 10907486"/>
                <a:gd name="connsiteX118" fmla="*/ 25635857 w 26191292"/>
                <a:gd name="connsiteY118" fmla="*/ 10646228 h 10907486"/>
                <a:gd name="connsiteX119" fmla="*/ 25733828 w 26191292"/>
                <a:gd name="connsiteY119" fmla="*/ 10678886 h 10907486"/>
                <a:gd name="connsiteX120" fmla="*/ 25799143 w 26191292"/>
                <a:gd name="connsiteY120" fmla="*/ 10744200 h 10907486"/>
                <a:gd name="connsiteX121" fmla="*/ 25995086 w 26191292"/>
                <a:gd name="connsiteY121" fmla="*/ 10809514 h 10907486"/>
                <a:gd name="connsiteX122" fmla="*/ 26093057 w 26191292"/>
                <a:gd name="connsiteY122" fmla="*/ 10842171 h 10907486"/>
                <a:gd name="connsiteX123" fmla="*/ 26191028 w 26191292"/>
                <a:gd name="connsiteY123" fmla="*/ 10907486 h 10907486"/>
                <a:gd name="connsiteX124" fmla="*/ 0 w 26191292"/>
                <a:gd name="connsiteY124" fmla="*/ 10907486 h 10907486"/>
                <a:gd name="connsiteX125" fmla="*/ 32657 w 26191292"/>
                <a:gd name="connsiteY12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31028 w 26191292"/>
                <a:gd name="connsiteY10" fmla="*/ 1404257 h 10907486"/>
                <a:gd name="connsiteX11" fmla="*/ 3363686 w 26191292"/>
                <a:gd name="connsiteY11" fmla="*/ 1502228 h 10907486"/>
                <a:gd name="connsiteX12" fmla="*/ 3429000 w 26191292"/>
                <a:gd name="connsiteY12" fmla="*/ 1567543 h 10907486"/>
                <a:gd name="connsiteX13" fmla="*/ 3494314 w 26191292"/>
                <a:gd name="connsiteY13" fmla="*/ 1665514 h 10907486"/>
                <a:gd name="connsiteX14" fmla="*/ 3690257 w 26191292"/>
                <a:gd name="connsiteY14" fmla="*/ 1796143 h 10907486"/>
                <a:gd name="connsiteX15" fmla="*/ 3984171 w 26191292"/>
                <a:gd name="connsiteY15" fmla="*/ 1894114 h 10907486"/>
                <a:gd name="connsiteX16" fmla="*/ 4180114 w 26191292"/>
                <a:gd name="connsiteY16" fmla="*/ 1959428 h 10907486"/>
                <a:gd name="connsiteX17" fmla="*/ 4278086 w 26191292"/>
                <a:gd name="connsiteY17" fmla="*/ 1992086 h 10907486"/>
                <a:gd name="connsiteX18" fmla="*/ 4441371 w 26191292"/>
                <a:gd name="connsiteY18" fmla="*/ 2024743 h 10907486"/>
                <a:gd name="connsiteX19" fmla="*/ 4539343 w 26191292"/>
                <a:gd name="connsiteY19" fmla="*/ 2057400 h 10907486"/>
                <a:gd name="connsiteX20" fmla="*/ 4833257 w 26191292"/>
                <a:gd name="connsiteY20" fmla="*/ 2090057 h 10907486"/>
                <a:gd name="connsiteX21" fmla="*/ 5094514 w 26191292"/>
                <a:gd name="connsiteY21" fmla="*/ 2155371 h 10907486"/>
                <a:gd name="connsiteX22" fmla="*/ 5421086 w 26191292"/>
                <a:gd name="connsiteY22" fmla="*/ 2220686 h 10907486"/>
                <a:gd name="connsiteX23" fmla="*/ 7641771 w 26191292"/>
                <a:gd name="connsiteY23" fmla="*/ 2286000 h 10907486"/>
                <a:gd name="connsiteX24" fmla="*/ 7772400 w 26191292"/>
                <a:gd name="connsiteY24" fmla="*/ 2318657 h 10907486"/>
                <a:gd name="connsiteX25" fmla="*/ 7968343 w 26191292"/>
                <a:gd name="connsiteY25" fmla="*/ 2383971 h 10907486"/>
                <a:gd name="connsiteX26" fmla="*/ 8131628 w 26191292"/>
                <a:gd name="connsiteY26" fmla="*/ 2514600 h 10907486"/>
                <a:gd name="connsiteX27" fmla="*/ 8196943 w 26191292"/>
                <a:gd name="connsiteY27" fmla="*/ 2579914 h 10907486"/>
                <a:gd name="connsiteX28" fmla="*/ 8294914 w 26191292"/>
                <a:gd name="connsiteY28" fmla="*/ 2645228 h 10907486"/>
                <a:gd name="connsiteX29" fmla="*/ 8425543 w 26191292"/>
                <a:gd name="connsiteY29" fmla="*/ 2775857 h 10907486"/>
                <a:gd name="connsiteX30" fmla="*/ 8523514 w 26191292"/>
                <a:gd name="connsiteY30" fmla="*/ 2841171 h 10907486"/>
                <a:gd name="connsiteX31" fmla="*/ 8654143 w 26191292"/>
                <a:gd name="connsiteY31" fmla="*/ 2971800 h 10907486"/>
                <a:gd name="connsiteX32" fmla="*/ 8784771 w 26191292"/>
                <a:gd name="connsiteY32" fmla="*/ 3135086 h 10907486"/>
                <a:gd name="connsiteX33" fmla="*/ 8915400 w 26191292"/>
                <a:gd name="connsiteY33" fmla="*/ 3298371 h 10907486"/>
                <a:gd name="connsiteX34" fmla="*/ 9046028 w 26191292"/>
                <a:gd name="connsiteY34" fmla="*/ 3461657 h 10907486"/>
                <a:gd name="connsiteX35" fmla="*/ 9176657 w 26191292"/>
                <a:gd name="connsiteY35" fmla="*/ 3657600 h 10907486"/>
                <a:gd name="connsiteX36" fmla="*/ 9241971 w 26191292"/>
                <a:gd name="connsiteY36" fmla="*/ 3755571 h 10907486"/>
                <a:gd name="connsiteX37" fmla="*/ 9307286 w 26191292"/>
                <a:gd name="connsiteY37" fmla="*/ 3820886 h 10907486"/>
                <a:gd name="connsiteX38" fmla="*/ 9405257 w 26191292"/>
                <a:gd name="connsiteY38" fmla="*/ 4016828 h 10907486"/>
                <a:gd name="connsiteX39" fmla="*/ 9437914 w 26191292"/>
                <a:gd name="connsiteY39" fmla="*/ 4114800 h 10907486"/>
                <a:gd name="connsiteX40" fmla="*/ 9568543 w 26191292"/>
                <a:gd name="connsiteY40" fmla="*/ 4310743 h 10907486"/>
                <a:gd name="connsiteX41" fmla="*/ 9633857 w 26191292"/>
                <a:gd name="connsiteY41" fmla="*/ 4408714 h 10907486"/>
                <a:gd name="connsiteX42" fmla="*/ 9731828 w 26191292"/>
                <a:gd name="connsiteY42" fmla="*/ 4604657 h 10907486"/>
                <a:gd name="connsiteX43" fmla="*/ 9829800 w 26191292"/>
                <a:gd name="connsiteY43" fmla="*/ 4669971 h 10907486"/>
                <a:gd name="connsiteX44" fmla="*/ 9895114 w 26191292"/>
                <a:gd name="connsiteY44" fmla="*/ 4735286 h 10907486"/>
                <a:gd name="connsiteX45" fmla="*/ 10091057 w 26191292"/>
                <a:gd name="connsiteY45" fmla="*/ 4865914 h 10907486"/>
                <a:gd name="connsiteX46" fmla="*/ 10189028 w 26191292"/>
                <a:gd name="connsiteY46" fmla="*/ 4931228 h 10907486"/>
                <a:gd name="connsiteX47" fmla="*/ 10287000 w 26191292"/>
                <a:gd name="connsiteY47" fmla="*/ 4996543 h 10907486"/>
                <a:gd name="connsiteX48" fmla="*/ 10384971 w 26191292"/>
                <a:gd name="connsiteY48" fmla="*/ 5029200 h 10907486"/>
                <a:gd name="connsiteX49" fmla="*/ 10450286 w 26191292"/>
                <a:gd name="connsiteY49" fmla="*/ 5094514 h 10907486"/>
                <a:gd name="connsiteX50" fmla="*/ 10646228 w 26191292"/>
                <a:gd name="connsiteY50" fmla="*/ 5159828 h 10907486"/>
                <a:gd name="connsiteX51" fmla="*/ 11397343 w 26191292"/>
                <a:gd name="connsiteY51" fmla="*/ 5257800 h 10907486"/>
                <a:gd name="connsiteX52" fmla="*/ 11625943 w 26191292"/>
                <a:gd name="connsiteY52" fmla="*/ 5290457 h 10907486"/>
                <a:gd name="connsiteX53" fmla="*/ 12246428 w 26191292"/>
                <a:gd name="connsiteY53" fmla="*/ 5355771 h 10907486"/>
                <a:gd name="connsiteX54" fmla="*/ 12670971 w 26191292"/>
                <a:gd name="connsiteY54" fmla="*/ 5355771 h 10907486"/>
                <a:gd name="connsiteX55" fmla="*/ 13911943 w 26191292"/>
                <a:gd name="connsiteY55" fmla="*/ 5388428 h 10907486"/>
                <a:gd name="connsiteX56" fmla="*/ 14336486 w 26191292"/>
                <a:gd name="connsiteY56" fmla="*/ 5486400 h 10907486"/>
                <a:gd name="connsiteX57" fmla="*/ 14467114 w 26191292"/>
                <a:gd name="connsiteY57" fmla="*/ 5519057 h 10907486"/>
                <a:gd name="connsiteX58" fmla="*/ 14663057 w 26191292"/>
                <a:gd name="connsiteY58" fmla="*/ 5584371 h 10907486"/>
                <a:gd name="connsiteX59" fmla="*/ 14761028 w 26191292"/>
                <a:gd name="connsiteY59" fmla="*/ 5617028 h 10907486"/>
                <a:gd name="connsiteX60" fmla="*/ 14891657 w 26191292"/>
                <a:gd name="connsiteY60" fmla="*/ 5649686 h 10907486"/>
                <a:gd name="connsiteX61" fmla="*/ 15087600 w 26191292"/>
                <a:gd name="connsiteY61" fmla="*/ 5715000 h 10907486"/>
                <a:gd name="connsiteX62" fmla="*/ 15218228 w 26191292"/>
                <a:gd name="connsiteY62" fmla="*/ 5747657 h 10907486"/>
                <a:gd name="connsiteX63" fmla="*/ 15414171 w 26191292"/>
                <a:gd name="connsiteY63" fmla="*/ 5812971 h 10907486"/>
                <a:gd name="connsiteX64" fmla="*/ 15479486 w 26191292"/>
                <a:gd name="connsiteY64" fmla="*/ 5878286 h 10907486"/>
                <a:gd name="connsiteX65" fmla="*/ 15675428 w 26191292"/>
                <a:gd name="connsiteY65" fmla="*/ 6008914 h 10907486"/>
                <a:gd name="connsiteX66" fmla="*/ 15904028 w 26191292"/>
                <a:gd name="connsiteY66" fmla="*/ 6237514 h 10907486"/>
                <a:gd name="connsiteX67" fmla="*/ 16034657 w 26191292"/>
                <a:gd name="connsiteY67" fmla="*/ 6368143 h 10907486"/>
                <a:gd name="connsiteX68" fmla="*/ 16099971 w 26191292"/>
                <a:gd name="connsiteY68" fmla="*/ 6466114 h 10907486"/>
                <a:gd name="connsiteX69" fmla="*/ 16165286 w 26191292"/>
                <a:gd name="connsiteY69" fmla="*/ 6531428 h 10907486"/>
                <a:gd name="connsiteX70" fmla="*/ 16426543 w 26191292"/>
                <a:gd name="connsiteY70" fmla="*/ 6858000 h 10907486"/>
                <a:gd name="connsiteX71" fmla="*/ 16524514 w 26191292"/>
                <a:gd name="connsiteY71" fmla="*/ 6955971 h 10907486"/>
                <a:gd name="connsiteX72" fmla="*/ 16589828 w 26191292"/>
                <a:gd name="connsiteY72" fmla="*/ 7021286 h 10907486"/>
                <a:gd name="connsiteX73" fmla="*/ 16655143 w 26191292"/>
                <a:gd name="connsiteY73" fmla="*/ 7217228 h 10907486"/>
                <a:gd name="connsiteX74" fmla="*/ 16753114 w 26191292"/>
                <a:gd name="connsiteY74" fmla="*/ 7413171 h 10907486"/>
                <a:gd name="connsiteX75" fmla="*/ 16883743 w 26191292"/>
                <a:gd name="connsiteY75" fmla="*/ 7609114 h 10907486"/>
                <a:gd name="connsiteX76" fmla="*/ 16949057 w 26191292"/>
                <a:gd name="connsiteY76" fmla="*/ 7707086 h 10907486"/>
                <a:gd name="connsiteX77" fmla="*/ 17145000 w 26191292"/>
                <a:gd name="connsiteY77" fmla="*/ 7805057 h 10907486"/>
                <a:gd name="connsiteX78" fmla="*/ 17340943 w 26191292"/>
                <a:gd name="connsiteY78" fmla="*/ 7870371 h 10907486"/>
                <a:gd name="connsiteX79" fmla="*/ 17569543 w 26191292"/>
                <a:gd name="connsiteY79" fmla="*/ 7935686 h 10907486"/>
                <a:gd name="connsiteX80" fmla="*/ 18973800 w 26191292"/>
                <a:gd name="connsiteY80" fmla="*/ 8001000 h 10907486"/>
                <a:gd name="connsiteX81" fmla="*/ 19692257 w 26191292"/>
                <a:gd name="connsiteY81" fmla="*/ 8098971 h 10907486"/>
                <a:gd name="connsiteX82" fmla="*/ 20018828 w 26191292"/>
                <a:gd name="connsiteY82" fmla="*/ 8164286 h 10907486"/>
                <a:gd name="connsiteX83" fmla="*/ 20606657 w 26191292"/>
                <a:gd name="connsiteY83" fmla="*/ 8360228 h 10907486"/>
                <a:gd name="connsiteX84" fmla="*/ 20802600 w 26191292"/>
                <a:gd name="connsiteY84" fmla="*/ 8425543 h 10907486"/>
                <a:gd name="connsiteX85" fmla="*/ 20900571 w 26191292"/>
                <a:gd name="connsiteY85" fmla="*/ 8458200 h 10907486"/>
                <a:gd name="connsiteX86" fmla="*/ 21031200 w 26191292"/>
                <a:gd name="connsiteY86" fmla="*/ 8490857 h 10907486"/>
                <a:gd name="connsiteX87" fmla="*/ 21227143 w 26191292"/>
                <a:gd name="connsiteY87" fmla="*/ 8556171 h 10907486"/>
                <a:gd name="connsiteX88" fmla="*/ 21423086 w 26191292"/>
                <a:gd name="connsiteY88" fmla="*/ 8621486 h 10907486"/>
                <a:gd name="connsiteX89" fmla="*/ 21521057 w 26191292"/>
                <a:gd name="connsiteY89" fmla="*/ 8654143 h 10907486"/>
                <a:gd name="connsiteX90" fmla="*/ 21619028 w 26191292"/>
                <a:gd name="connsiteY90" fmla="*/ 8686800 h 10907486"/>
                <a:gd name="connsiteX91" fmla="*/ 21749657 w 26191292"/>
                <a:gd name="connsiteY91" fmla="*/ 8719457 h 10907486"/>
                <a:gd name="connsiteX92" fmla="*/ 21847628 w 26191292"/>
                <a:gd name="connsiteY92" fmla="*/ 8752114 h 10907486"/>
                <a:gd name="connsiteX93" fmla="*/ 21978257 w 26191292"/>
                <a:gd name="connsiteY93" fmla="*/ 8784771 h 10907486"/>
                <a:gd name="connsiteX94" fmla="*/ 22174200 w 26191292"/>
                <a:gd name="connsiteY94" fmla="*/ 8850086 h 10907486"/>
                <a:gd name="connsiteX95" fmla="*/ 22272171 w 26191292"/>
                <a:gd name="connsiteY95" fmla="*/ 8915400 h 10907486"/>
                <a:gd name="connsiteX96" fmla="*/ 22500771 w 26191292"/>
                <a:gd name="connsiteY96" fmla="*/ 8948057 h 10907486"/>
                <a:gd name="connsiteX97" fmla="*/ 22598743 w 26191292"/>
                <a:gd name="connsiteY97" fmla="*/ 8980714 h 10907486"/>
                <a:gd name="connsiteX98" fmla="*/ 22827343 w 26191292"/>
                <a:gd name="connsiteY98" fmla="*/ 9078686 h 10907486"/>
                <a:gd name="connsiteX99" fmla="*/ 22957971 w 26191292"/>
                <a:gd name="connsiteY99" fmla="*/ 9176657 h 10907486"/>
                <a:gd name="connsiteX100" fmla="*/ 23088600 w 26191292"/>
                <a:gd name="connsiteY100" fmla="*/ 9241971 h 10907486"/>
                <a:gd name="connsiteX101" fmla="*/ 23186571 w 26191292"/>
                <a:gd name="connsiteY101" fmla="*/ 9307286 h 10907486"/>
                <a:gd name="connsiteX102" fmla="*/ 23317200 w 26191292"/>
                <a:gd name="connsiteY102" fmla="*/ 9372600 h 10907486"/>
                <a:gd name="connsiteX103" fmla="*/ 23415171 w 26191292"/>
                <a:gd name="connsiteY103" fmla="*/ 9437914 h 10907486"/>
                <a:gd name="connsiteX104" fmla="*/ 23480486 w 26191292"/>
                <a:gd name="connsiteY104" fmla="*/ 9503228 h 10907486"/>
                <a:gd name="connsiteX105" fmla="*/ 23578457 w 26191292"/>
                <a:gd name="connsiteY105" fmla="*/ 9535886 h 10907486"/>
                <a:gd name="connsiteX106" fmla="*/ 23807057 w 26191292"/>
                <a:gd name="connsiteY106" fmla="*/ 9666514 h 10907486"/>
                <a:gd name="connsiteX107" fmla="*/ 23905028 w 26191292"/>
                <a:gd name="connsiteY107" fmla="*/ 9699171 h 10907486"/>
                <a:gd name="connsiteX108" fmla="*/ 24100971 w 26191292"/>
                <a:gd name="connsiteY108" fmla="*/ 9829800 h 10907486"/>
                <a:gd name="connsiteX109" fmla="*/ 24296914 w 26191292"/>
                <a:gd name="connsiteY109" fmla="*/ 9895114 h 10907486"/>
                <a:gd name="connsiteX110" fmla="*/ 24492857 w 26191292"/>
                <a:gd name="connsiteY110" fmla="*/ 10025743 h 10907486"/>
                <a:gd name="connsiteX111" fmla="*/ 24590828 w 26191292"/>
                <a:gd name="connsiteY111" fmla="*/ 10058400 h 10907486"/>
                <a:gd name="connsiteX112" fmla="*/ 24786771 w 26191292"/>
                <a:gd name="connsiteY112" fmla="*/ 10156371 h 10907486"/>
                <a:gd name="connsiteX113" fmla="*/ 24950057 w 26191292"/>
                <a:gd name="connsiteY113" fmla="*/ 10287000 h 10907486"/>
                <a:gd name="connsiteX114" fmla="*/ 25048028 w 26191292"/>
                <a:gd name="connsiteY114" fmla="*/ 10319657 h 10907486"/>
                <a:gd name="connsiteX115" fmla="*/ 25276628 w 26191292"/>
                <a:gd name="connsiteY115" fmla="*/ 10482943 h 10907486"/>
                <a:gd name="connsiteX116" fmla="*/ 25537886 w 26191292"/>
                <a:gd name="connsiteY116" fmla="*/ 10613571 h 10907486"/>
                <a:gd name="connsiteX117" fmla="*/ 25635857 w 26191292"/>
                <a:gd name="connsiteY117" fmla="*/ 10646228 h 10907486"/>
                <a:gd name="connsiteX118" fmla="*/ 25733828 w 26191292"/>
                <a:gd name="connsiteY118" fmla="*/ 10678886 h 10907486"/>
                <a:gd name="connsiteX119" fmla="*/ 25799143 w 26191292"/>
                <a:gd name="connsiteY119" fmla="*/ 10744200 h 10907486"/>
                <a:gd name="connsiteX120" fmla="*/ 25995086 w 26191292"/>
                <a:gd name="connsiteY120" fmla="*/ 10809514 h 10907486"/>
                <a:gd name="connsiteX121" fmla="*/ 26093057 w 26191292"/>
                <a:gd name="connsiteY121" fmla="*/ 10842171 h 10907486"/>
                <a:gd name="connsiteX122" fmla="*/ 26191028 w 26191292"/>
                <a:gd name="connsiteY122" fmla="*/ 10907486 h 10907486"/>
                <a:gd name="connsiteX123" fmla="*/ 0 w 26191292"/>
                <a:gd name="connsiteY123" fmla="*/ 10907486 h 10907486"/>
                <a:gd name="connsiteX124" fmla="*/ 32657 w 26191292"/>
                <a:gd name="connsiteY12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429000 w 26191292"/>
                <a:gd name="connsiteY11" fmla="*/ 1567543 h 10907486"/>
                <a:gd name="connsiteX12" fmla="*/ 3494314 w 26191292"/>
                <a:gd name="connsiteY12" fmla="*/ 1665514 h 10907486"/>
                <a:gd name="connsiteX13" fmla="*/ 3690257 w 26191292"/>
                <a:gd name="connsiteY13" fmla="*/ 1796143 h 10907486"/>
                <a:gd name="connsiteX14" fmla="*/ 3984171 w 26191292"/>
                <a:gd name="connsiteY14" fmla="*/ 1894114 h 10907486"/>
                <a:gd name="connsiteX15" fmla="*/ 4180114 w 26191292"/>
                <a:gd name="connsiteY15" fmla="*/ 1959428 h 10907486"/>
                <a:gd name="connsiteX16" fmla="*/ 4278086 w 26191292"/>
                <a:gd name="connsiteY16" fmla="*/ 1992086 h 10907486"/>
                <a:gd name="connsiteX17" fmla="*/ 4441371 w 26191292"/>
                <a:gd name="connsiteY17" fmla="*/ 2024743 h 10907486"/>
                <a:gd name="connsiteX18" fmla="*/ 4539343 w 26191292"/>
                <a:gd name="connsiteY18" fmla="*/ 2057400 h 10907486"/>
                <a:gd name="connsiteX19" fmla="*/ 4833257 w 26191292"/>
                <a:gd name="connsiteY19" fmla="*/ 2090057 h 10907486"/>
                <a:gd name="connsiteX20" fmla="*/ 5094514 w 26191292"/>
                <a:gd name="connsiteY20" fmla="*/ 2155371 h 10907486"/>
                <a:gd name="connsiteX21" fmla="*/ 5421086 w 26191292"/>
                <a:gd name="connsiteY21" fmla="*/ 2220686 h 10907486"/>
                <a:gd name="connsiteX22" fmla="*/ 7641771 w 26191292"/>
                <a:gd name="connsiteY22" fmla="*/ 2286000 h 10907486"/>
                <a:gd name="connsiteX23" fmla="*/ 7772400 w 26191292"/>
                <a:gd name="connsiteY23" fmla="*/ 2318657 h 10907486"/>
                <a:gd name="connsiteX24" fmla="*/ 7968343 w 26191292"/>
                <a:gd name="connsiteY24" fmla="*/ 2383971 h 10907486"/>
                <a:gd name="connsiteX25" fmla="*/ 8131628 w 26191292"/>
                <a:gd name="connsiteY25" fmla="*/ 2514600 h 10907486"/>
                <a:gd name="connsiteX26" fmla="*/ 8196943 w 26191292"/>
                <a:gd name="connsiteY26" fmla="*/ 2579914 h 10907486"/>
                <a:gd name="connsiteX27" fmla="*/ 8294914 w 26191292"/>
                <a:gd name="connsiteY27" fmla="*/ 2645228 h 10907486"/>
                <a:gd name="connsiteX28" fmla="*/ 8425543 w 26191292"/>
                <a:gd name="connsiteY28" fmla="*/ 2775857 h 10907486"/>
                <a:gd name="connsiteX29" fmla="*/ 8523514 w 26191292"/>
                <a:gd name="connsiteY29" fmla="*/ 2841171 h 10907486"/>
                <a:gd name="connsiteX30" fmla="*/ 8654143 w 26191292"/>
                <a:gd name="connsiteY30" fmla="*/ 2971800 h 10907486"/>
                <a:gd name="connsiteX31" fmla="*/ 8784771 w 26191292"/>
                <a:gd name="connsiteY31" fmla="*/ 3135086 h 10907486"/>
                <a:gd name="connsiteX32" fmla="*/ 8915400 w 26191292"/>
                <a:gd name="connsiteY32" fmla="*/ 3298371 h 10907486"/>
                <a:gd name="connsiteX33" fmla="*/ 9046028 w 26191292"/>
                <a:gd name="connsiteY33" fmla="*/ 3461657 h 10907486"/>
                <a:gd name="connsiteX34" fmla="*/ 9176657 w 26191292"/>
                <a:gd name="connsiteY34" fmla="*/ 3657600 h 10907486"/>
                <a:gd name="connsiteX35" fmla="*/ 9241971 w 26191292"/>
                <a:gd name="connsiteY35" fmla="*/ 3755571 h 10907486"/>
                <a:gd name="connsiteX36" fmla="*/ 9307286 w 26191292"/>
                <a:gd name="connsiteY36" fmla="*/ 3820886 h 10907486"/>
                <a:gd name="connsiteX37" fmla="*/ 9405257 w 26191292"/>
                <a:gd name="connsiteY37" fmla="*/ 4016828 h 10907486"/>
                <a:gd name="connsiteX38" fmla="*/ 9437914 w 26191292"/>
                <a:gd name="connsiteY38" fmla="*/ 4114800 h 10907486"/>
                <a:gd name="connsiteX39" fmla="*/ 9568543 w 26191292"/>
                <a:gd name="connsiteY39" fmla="*/ 4310743 h 10907486"/>
                <a:gd name="connsiteX40" fmla="*/ 9633857 w 26191292"/>
                <a:gd name="connsiteY40" fmla="*/ 4408714 h 10907486"/>
                <a:gd name="connsiteX41" fmla="*/ 9731828 w 26191292"/>
                <a:gd name="connsiteY41" fmla="*/ 4604657 h 10907486"/>
                <a:gd name="connsiteX42" fmla="*/ 9829800 w 26191292"/>
                <a:gd name="connsiteY42" fmla="*/ 4669971 h 10907486"/>
                <a:gd name="connsiteX43" fmla="*/ 9895114 w 26191292"/>
                <a:gd name="connsiteY43" fmla="*/ 4735286 h 10907486"/>
                <a:gd name="connsiteX44" fmla="*/ 10091057 w 26191292"/>
                <a:gd name="connsiteY44" fmla="*/ 4865914 h 10907486"/>
                <a:gd name="connsiteX45" fmla="*/ 10189028 w 26191292"/>
                <a:gd name="connsiteY45" fmla="*/ 4931228 h 10907486"/>
                <a:gd name="connsiteX46" fmla="*/ 10287000 w 26191292"/>
                <a:gd name="connsiteY46" fmla="*/ 4996543 h 10907486"/>
                <a:gd name="connsiteX47" fmla="*/ 10384971 w 26191292"/>
                <a:gd name="connsiteY47" fmla="*/ 5029200 h 10907486"/>
                <a:gd name="connsiteX48" fmla="*/ 10450286 w 26191292"/>
                <a:gd name="connsiteY48" fmla="*/ 5094514 h 10907486"/>
                <a:gd name="connsiteX49" fmla="*/ 10646228 w 26191292"/>
                <a:gd name="connsiteY49" fmla="*/ 5159828 h 10907486"/>
                <a:gd name="connsiteX50" fmla="*/ 11397343 w 26191292"/>
                <a:gd name="connsiteY50" fmla="*/ 5257800 h 10907486"/>
                <a:gd name="connsiteX51" fmla="*/ 11625943 w 26191292"/>
                <a:gd name="connsiteY51" fmla="*/ 5290457 h 10907486"/>
                <a:gd name="connsiteX52" fmla="*/ 12246428 w 26191292"/>
                <a:gd name="connsiteY52" fmla="*/ 5355771 h 10907486"/>
                <a:gd name="connsiteX53" fmla="*/ 12670971 w 26191292"/>
                <a:gd name="connsiteY53" fmla="*/ 5355771 h 10907486"/>
                <a:gd name="connsiteX54" fmla="*/ 13911943 w 26191292"/>
                <a:gd name="connsiteY54" fmla="*/ 5388428 h 10907486"/>
                <a:gd name="connsiteX55" fmla="*/ 14336486 w 26191292"/>
                <a:gd name="connsiteY55" fmla="*/ 5486400 h 10907486"/>
                <a:gd name="connsiteX56" fmla="*/ 14467114 w 26191292"/>
                <a:gd name="connsiteY56" fmla="*/ 5519057 h 10907486"/>
                <a:gd name="connsiteX57" fmla="*/ 14663057 w 26191292"/>
                <a:gd name="connsiteY57" fmla="*/ 5584371 h 10907486"/>
                <a:gd name="connsiteX58" fmla="*/ 14761028 w 26191292"/>
                <a:gd name="connsiteY58" fmla="*/ 5617028 h 10907486"/>
                <a:gd name="connsiteX59" fmla="*/ 14891657 w 26191292"/>
                <a:gd name="connsiteY59" fmla="*/ 5649686 h 10907486"/>
                <a:gd name="connsiteX60" fmla="*/ 15087600 w 26191292"/>
                <a:gd name="connsiteY60" fmla="*/ 5715000 h 10907486"/>
                <a:gd name="connsiteX61" fmla="*/ 15218228 w 26191292"/>
                <a:gd name="connsiteY61" fmla="*/ 5747657 h 10907486"/>
                <a:gd name="connsiteX62" fmla="*/ 15414171 w 26191292"/>
                <a:gd name="connsiteY62" fmla="*/ 5812971 h 10907486"/>
                <a:gd name="connsiteX63" fmla="*/ 15479486 w 26191292"/>
                <a:gd name="connsiteY63" fmla="*/ 5878286 h 10907486"/>
                <a:gd name="connsiteX64" fmla="*/ 15675428 w 26191292"/>
                <a:gd name="connsiteY64" fmla="*/ 6008914 h 10907486"/>
                <a:gd name="connsiteX65" fmla="*/ 15904028 w 26191292"/>
                <a:gd name="connsiteY65" fmla="*/ 6237514 h 10907486"/>
                <a:gd name="connsiteX66" fmla="*/ 16034657 w 26191292"/>
                <a:gd name="connsiteY66" fmla="*/ 6368143 h 10907486"/>
                <a:gd name="connsiteX67" fmla="*/ 16099971 w 26191292"/>
                <a:gd name="connsiteY67" fmla="*/ 6466114 h 10907486"/>
                <a:gd name="connsiteX68" fmla="*/ 16165286 w 26191292"/>
                <a:gd name="connsiteY68" fmla="*/ 6531428 h 10907486"/>
                <a:gd name="connsiteX69" fmla="*/ 16426543 w 26191292"/>
                <a:gd name="connsiteY69" fmla="*/ 6858000 h 10907486"/>
                <a:gd name="connsiteX70" fmla="*/ 16524514 w 26191292"/>
                <a:gd name="connsiteY70" fmla="*/ 6955971 h 10907486"/>
                <a:gd name="connsiteX71" fmla="*/ 16589828 w 26191292"/>
                <a:gd name="connsiteY71" fmla="*/ 7021286 h 10907486"/>
                <a:gd name="connsiteX72" fmla="*/ 16655143 w 26191292"/>
                <a:gd name="connsiteY72" fmla="*/ 7217228 h 10907486"/>
                <a:gd name="connsiteX73" fmla="*/ 16753114 w 26191292"/>
                <a:gd name="connsiteY73" fmla="*/ 7413171 h 10907486"/>
                <a:gd name="connsiteX74" fmla="*/ 16883743 w 26191292"/>
                <a:gd name="connsiteY74" fmla="*/ 7609114 h 10907486"/>
                <a:gd name="connsiteX75" fmla="*/ 16949057 w 26191292"/>
                <a:gd name="connsiteY75" fmla="*/ 7707086 h 10907486"/>
                <a:gd name="connsiteX76" fmla="*/ 17145000 w 26191292"/>
                <a:gd name="connsiteY76" fmla="*/ 7805057 h 10907486"/>
                <a:gd name="connsiteX77" fmla="*/ 17340943 w 26191292"/>
                <a:gd name="connsiteY77" fmla="*/ 7870371 h 10907486"/>
                <a:gd name="connsiteX78" fmla="*/ 17569543 w 26191292"/>
                <a:gd name="connsiteY78" fmla="*/ 7935686 h 10907486"/>
                <a:gd name="connsiteX79" fmla="*/ 18973800 w 26191292"/>
                <a:gd name="connsiteY79" fmla="*/ 8001000 h 10907486"/>
                <a:gd name="connsiteX80" fmla="*/ 19692257 w 26191292"/>
                <a:gd name="connsiteY80" fmla="*/ 8098971 h 10907486"/>
                <a:gd name="connsiteX81" fmla="*/ 20018828 w 26191292"/>
                <a:gd name="connsiteY81" fmla="*/ 8164286 h 10907486"/>
                <a:gd name="connsiteX82" fmla="*/ 20606657 w 26191292"/>
                <a:gd name="connsiteY82" fmla="*/ 8360228 h 10907486"/>
                <a:gd name="connsiteX83" fmla="*/ 20802600 w 26191292"/>
                <a:gd name="connsiteY83" fmla="*/ 8425543 h 10907486"/>
                <a:gd name="connsiteX84" fmla="*/ 20900571 w 26191292"/>
                <a:gd name="connsiteY84" fmla="*/ 8458200 h 10907486"/>
                <a:gd name="connsiteX85" fmla="*/ 21031200 w 26191292"/>
                <a:gd name="connsiteY85" fmla="*/ 8490857 h 10907486"/>
                <a:gd name="connsiteX86" fmla="*/ 21227143 w 26191292"/>
                <a:gd name="connsiteY86" fmla="*/ 8556171 h 10907486"/>
                <a:gd name="connsiteX87" fmla="*/ 21423086 w 26191292"/>
                <a:gd name="connsiteY87" fmla="*/ 8621486 h 10907486"/>
                <a:gd name="connsiteX88" fmla="*/ 21521057 w 26191292"/>
                <a:gd name="connsiteY88" fmla="*/ 8654143 h 10907486"/>
                <a:gd name="connsiteX89" fmla="*/ 21619028 w 26191292"/>
                <a:gd name="connsiteY89" fmla="*/ 8686800 h 10907486"/>
                <a:gd name="connsiteX90" fmla="*/ 21749657 w 26191292"/>
                <a:gd name="connsiteY90" fmla="*/ 8719457 h 10907486"/>
                <a:gd name="connsiteX91" fmla="*/ 21847628 w 26191292"/>
                <a:gd name="connsiteY91" fmla="*/ 8752114 h 10907486"/>
                <a:gd name="connsiteX92" fmla="*/ 21978257 w 26191292"/>
                <a:gd name="connsiteY92" fmla="*/ 8784771 h 10907486"/>
                <a:gd name="connsiteX93" fmla="*/ 22174200 w 26191292"/>
                <a:gd name="connsiteY93" fmla="*/ 8850086 h 10907486"/>
                <a:gd name="connsiteX94" fmla="*/ 22272171 w 26191292"/>
                <a:gd name="connsiteY94" fmla="*/ 8915400 h 10907486"/>
                <a:gd name="connsiteX95" fmla="*/ 22500771 w 26191292"/>
                <a:gd name="connsiteY95" fmla="*/ 8948057 h 10907486"/>
                <a:gd name="connsiteX96" fmla="*/ 22598743 w 26191292"/>
                <a:gd name="connsiteY96" fmla="*/ 8980714 h 10907486"/>
                <a:gd name="connsiteX97" fmla="*/ 22827343 w 26191292"/>
                <a:gd name="connsiteY97" fmla="*/ 9078686 h 10907486"/>
                <a:gd name="connsiteX98" fmla="*/ 22957971 w 26191292"/>
                <a:gd name="connsiteY98" fmla="*/ 9176657 h 10907486"/>
                <a:gd name="connsiteX99" fmla="*/ 23088600 w 26191292"/>
                <a:gd name="connsiteY99" fmla="*/ 9241971 h 10907486"/>
                <a:gd name="connsiteX100" fmla="*/ 23186571 w 26191292"/>
                <a:gd name="connsiteY100" fmla="*/ 9307286 h 10907486"/>
                <a:gd name="connsiteX101" fmla="*/ 23317200 w 26191292"/>
                <a:gd name="connsiteY101" fmla="*/ 9372600 h 10907486"/>
                <a:gd name="connsiteX102" fmla="*/ 23415171 w 26191292"/>
                <a:gd name="connsiteY102" fmla="*/ 9437914 h 10907486"/>
                <a:gd name="connsiteX103" fmla="*/ 23480486 w 26191292"/>
                <a:gd name="connsiteY103" fmla="*/ 9503228 h 10907486"/>
                <a:gd name="connsiteX104" fmla="*/ 23578457 w 26191292"/>
                <a:gd name="connsiteY104" fmla="*/ 9535886 h 10907486"/>
                <a:gd name="connsiteX105" fmla="*/ 23807057 w 26191292"/>
                <a:gd name="connsiteY105" fmla="*/ 9666514 h 10907486"/>
                <a:gd name="connsiteX106" fmla="*/ 23905028 w 26191292"/>
                <a:gd name="connsiteY106" fmla="*/ 9699171 h 10907486"/>
                <a:gd name="connsiteX107" fmla="*/ 24100971 w 26191292"/>
                <a:gd name="connsiteY107" fmla="*/ 9829800 h 10907486"/>
                <a:gd name="connsiteX108" fmla="*/ 24296914 w 26191292"/>
                <a:gd name="connsiteY108" fmla="*/ 9895114 h 10907486"/>
                <a:gd name="connsiteX109" fmla="*/ 24492857 w 26191292"/>
                <a:gd name="connsiteY109" fmla="*/ 10025743 h 10907486"/>
                <a:gd name="connsiteX110" fmla="*/ 24590828 w 26191292"/>
                <a:gd name="connsiteY110" fmla="*/ 10058400 h 10907486"/>
                <a:gd name="connsiteX111" fmla="*/ 24786771 w 26191292"/>
                <a:gd name="connsiteY111" fmla="*/ 10156371 h 10907486"/>
                <a:gd name="connsiteX112" fmla="*/ 24950057 w 26191292"/>
                <a:gd name="connsiteY112" fmla="*/ 10287000 h 10907486"/>
                <a:gd name="connsiteX113" fmla="*/ 25048028 w 26191292"/>
                <a:gd name="connsiteY113" fmla="*/ 10319657 h 10907486"/>
                <a:gd name="connsiteX114" fmla="*/ 25276628 w 26191292"/>
                <a:gd name="connsiteY114" fmla="*/ 10482943 h 10907486"/>
                <a:gd name="connsiteX115" fmla="*/ 25537886 w 26191292"/>
                <a:gd name="connsiteY115" fmla="*/ 10613571 h 10907486"/>
                <a:gd name="connsiteX116" fmla="*/ 25635857 w 26191292"/>
                <a:gd name="connsiteY116" fmla="*/ 10646228 h 10907486"/>
                <a:gd name="connsiteX117" fmla="*/ 25733828 w 26191292"/>
                <a:gd name="connsiteY117" fmla="*/ 10678886 h 10907486"/>
                <a:gd name="connsiteX118" fmla="*/ 25799143 w 26191292"/>
                <a:gd name="connsiteY118" fmla="*/ 10744200 h 10907486"/>
                <a:gd name="connsiteX119" fmla="*/ 25995086 w 26191292"/>
                <a:gd name="connsiteY119" fmla="*/ 10809514 h 10907486"/>
                <a:gd name="connsiteX120" fmla="*/ 26093057 w 26191292"/>
                <a:gd name="connsiteY120" fmla="*/ 10842171 h 10907486"/>
                <a:gd name="connsiteX121" fmla="*/ 26191028 w 26191292"/>
                <a:gd name="connsiteY121" fmla="*/ 10907486 h 10907486"/>
                <a:gd name="connsiteX122" fmla="*/ 0 w 26191292"/>
                <a:gd name="connsiteY122" fmla="*/ 10907486 h 10907486"/>
                <a:gd name="connsiteX123" fmla="*/ 32657 w 26191292"/>
                <a:gd name="connsiteY12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429000 w 26191292"/>
                <a:gd name="connsiteY11" fmla="*/ 1567543 h 10907486"/>
                <a:gd name="connsiteX12" fmla="*/ 3690257 w 26191292"/>
                <a:gd name="connsiteY12" fmla="*/ 1796143 h 10907486"/>
                <a:gd name="connsiteX13" fmla="*/ 3984171 w 26191292"/>
                <a:gd name="connsiteY13" fmla="*/ 1894114 h 10907486"/>
                <a:gd name="connsiteX14" fmla="*/ 4180114 w 26191292"/>
                <a:gd name="connsiteY14" fmla="*/ 1959428 h 10907486"/>
                <a:gd name="connsiteX15" fmla="*/ 4278086 w 26191292"/>
                <a:gd name="connsiteY15" fmla="*/ 1992086 h 10907486"/>
                <a:gd name="connsiteX16" fmla="*/ 4441371 w 26191292"/>
                <a:gd name="connsiteY16" fmla="*/ 2024743 h 10907486"/>
                <a:gd name="connsiteX17" fmla="*/ 4539343 w 26191292"/>
                <a:gd name="connsiteY17" fmla="*/ 2057400 h 10907486"/>
                <a:gd name="connsiteX18" fmla="*/ 4833257 w 26191292"/>
                <a:gd name="connsiteY18" fmla="*/ 2090057 h 10907486"/>
                <a:gd name="connsiteX19" fmla="*/ 5094514 w 26191292"/>
                <a:gd name="connsiteY19" fmla="*/ 2155371 h 10907486"/>
                <a:gd name="connsiteX20" fmla="*/ 5421086 w 26191292"/>
                <a:gd name="connsiteY20" fmla="*/ 2220686 h 10907486"/>
                <a:gd name="connsiteX21" fmla="*/ 7641771 w 26191292"/>
                <a:gd name="connsiteY21" fmla="*/ 2286000 h 10907486"/>
                <a:gd name="connsiteX22" fmla="*/ 7772400 w 26191292"/>
                <a:gd name="connsiteY22" fmla="*/ 2318657 h 10907486"/>
                <a:gd name="connsiteX23" fmla="*/ 7968343 w 26191292"/>
                <a:gd name="connsiteY23" fmla="*/ 2383971 h 10907486"/>
                <a:gd name="connsiteX24" fmla="*/ 8131628 w 26191292"/>
                <a:gd name="connsiteY24" fmla="*/ 2514600 h 10907486"/>
                <a:gd name="connsiteX25" fmla="*/ 8196943 w 26191292"/>
                <a:gd name="connsiteY25" fmla="*/ 2579914 h 10907486"/>
                <a:gd name="connsiteX26" fmla="*/ 8294914 w 26191292"/>
                <a:gd name="connsiteY26" fmla="*/ 2645228 h 10907486"/>
                <a:gd name="connsiteX27" fmla="*/ 8425543 w 26191292"/>
                <a:gd name="connsiteY27" fmla="*/ 2775857 h 10907486"/>
                <a:gd name="connsiteX28" fmla="*/ 8523514 w 26191292"/>
                <a:gd name="connsiteY28" fmla="*/ 2841171 h 10907486"/>
                <a:gd name="connsiteX29" fmla="*/ 8654143 w 26191292"/>
                <a:gd name="connsiteY29" fmla="*/ 2971800 h 10907486"/>
                <a:gd name="connsiteX30" fmla="*/ 8784771 w 26191292"/>
                <a:gd name="connsiteY30" fmla="*/ 3135086 h 10907486"/>
                <a:gd name="connsiteX31" fmla="*/ 8915400 w 26191292"/>
                <a:gd name="connsiteY31" fmla="*/ 3298371 h 10907486"/>
                <a:gd name="connsiteX32" fmla="*/ 9046028 w 26191292"/>
                <a:gd name="connsiteY32" fmla="*/ 3461657 h 10907486"/>
                <a:gd name="connsiteX33" fmla="*/ 9176657 w 26191292"/>
                <a:gd name="connsiteY33" fmla="*/ 3657600 h 10907486"/>
                <a:gd name="connsiteX34" fmla="*/ 9241971 w 26191292"/>
                <a:gd name="connsiteY34" fmla="*/ 3755571 h 10907486"/>
                <a:gd name="connsiteX35" fmla="*/ 9307286 w 26191292"/>
                <a:gd name="connsiteY35" fmla="*/ 3820886 h 10907486"/>
                <a:gd name="connsiteX36" fmla="*/ 9405257 w 26191292"/>
                <a:gd name="connsiteY36" fmla="*/ 4016828 h 10907486"/>
                <a:gd name="connsiteX37" fmla="*/ 9437914 w 26191292"/>
                <a:gd name="connsiteY37" fmla="*/ 4114800 h 10907486"/>
                <a:gd name="connsiteX38" fmla="*/ 9568543 w 26191292"/>
                <a:gd name="connsiteY38" fmla="*/ 4310743 h 10907486"/>
                <a:gd name="connsiteX39" fmla="*/ 9633857 w 26191292"/>
                <a:gd name="connsiteY39" fmla="*/ 4408714 h 10907486"/>
                <a:gd name="connsiteX40" fmla="*/ 9731828 w 26191292"/>
                <a:gd name="connsiteY40" fmla="*/ 4604657 h 10907486"/>
                <a:gd name="connsiteX41" fmla="*/ 9829800 w 26191292"/>
                <a:gd name="connsiteY41" fmla="*/ 4669971 h 10907486"/>
                <a:gd name="connsiteX42" fmla="*/ 9895114 w 26191292"/>
                <a:gd name="connsiteY42" fmla="*/ 4735286 h 10907486"/>
                <a:gd name="connsiteX43" fmla="*/ 10091057 w 26191292"/>
                <a:gd name="connsiteY43" fmla="*/ 4865914 h 10907486"/>
                <a:gd name="connsiteX44" fmla="*/ 10189028 w 26191292"/>
                <a:gd name="connsiteY44" fmla="*/ 4931228 h 10907486"/>
                <a:gd name="connsiteX45" fmla="*/ 10287000 w 26191292"/>
                <a:gd name="connsiteY45" fmla="*/ 4996543 h 10907486"/>
                <a:gd name="connsiteX46" fmla="*/ 10384971 w 26191292"/>
                <a:gd name="connsiteY46" fmla="*/ 5029200 h 10907486"/>
                <a:gd name="connsiteX47" fmla="*/ 10450286 w 26191292"/>
                <a:gd name="connsiteY47" fmla="*/ 5094514 h 10907486"/>
                <a:gd name="connsiteX48" fmla="*/ 10646228 w 26191292"/>
                <a:gd name="connsiteY48" fmla="*/ 5159828 h 10907486"/>
                <a:gd name="connsiteX49" fmla="*/ 11397343 w 26191292"/>
                <a:gd name="connsiteY49" fmla="*/ 5257800 h 10907486"/>
                <a:gd name="connsiteX50" fmla="*/ 11625943 w 26191292"/>
                <a:gd name="connsiteY50" fmla="*/ 5290457 h 10907486"/>
                <a:gd name="connsiteX51" fmla="*/ 12246428 w 26191292"/>
                <a:gd name="connsiteY51" fmla="*/ 5355771 h 10907486"/>
                <a:gd name="connsiteX52" fmla="*/ 12670971 w 26191292"/>
                <a:gd name="connsiteY52" fmla="*/ 5355771 h 10907486"/>
                <a:gd name="connsiteX53" fmla="*/ 13911943 w 26191292"/>
                <a:gd name="connsiteY53" fmla="*/ 5388428 h 10907486"/>
                <a:gd name="connsiteX54" fmla="*/ 14336486 w 26191292"/>
                <a:gd name="connsiteY54" fmla="*/ 5486400 h 10907486"/>
                <a:gd name="connsiteX55" fmla="*/ 14467114 w 26191292"/>
                <a:gd name="connsiteY55" fmla="*/ 5519057 h 10907486"/>
                <a:gd name="connsiteX56" fmla="*/ 14663057 w 26191292"/>
                <a:gd name="connsiteY56" fmla="*/ 5584371 h 10907486"/>
                <a:gd name="connsiteX57" fmla="*/ 14761028 w 26191292"/>
                <a:gd name="connsiteY57" fmla="*/ 5617028 h 10907486"/>
                <a:gd name="connsiteX58" fmla="*/ 14891657 w 26191292"/>
                <a:gd name="connsiteY58" fmla="*/ 5649686 h 10907486"/>
                <a:gd name="connsiteX59" fmla="*/ 15087600 w 26191292"/>
                <a:gd name="connsiteY59" fmla="*/ 5715000 h 10907486"/>
                <a:gd name="connsiteX60" fmla="*/ 15218228 w 26191292"/>
                <a:gd name="connsiteY60" fmla="*/ 5747657 h 10907486"/>
                <a:gd name="connsiteX61" fmla="*/ 15414171 w 26191292"/>
                <a:gd name="connsiteY61" fmla="*/ 5812971 h 10907486"/>
                <a:gd name="connsiteX62" fmla="*/ 15479486 w 26191292"/>
                <a:gd name="connsiteY62" fmla="*/ 5878286 h 10907486"/>
                <a:gd name="connsiteX63" fmla="*/ 15675428 w 26191292"/>
                <a:gd name="connsiteY63" fmla="*/ 6008914 h 10907486"/>
                <a:gd name="connsiteX64" fmla="*/ 15904028 w 26191292"/>
                <a:gd name="connsiteY64" fmla="*/ 6237514 h 10907486"/>
                <a:gd name="connsiteX65" fmla="*/ 16034657 w 26191292"/>
                <a:gd name="connsiteY65" fmla="*/ 6368143 h 10907486"/>
                <a:gd name="connsiteX66" fmla="*/ 16099971 w 26191292"/>
                <a:gd name="connsiteY66" fmla="*/ 6466114 h 10907486"/>
                <a:gd name="connsiteX67" fmla="*/ 16165286 w 26191292"/>
                <a:gd name="connsiteY67" fmla="*/ 6531428 h 10907486"/>
                <a:gd name="connsiteX68" fmla="*/ 16426543 w 26191292"/>
                <a:gd name="connsiteY68" fmla="*/ 6858000 h 10907486"/>
                <a:gd name="connsiteX69" fmla="*/ 16524514 w 26191292"/>
                <a:gd name="connsiteY69" fmla="*/ 6955971 h 10907486"/>
                <a:gd name="connsiteX70" fmla="*/ 16589828 w 26191292"/>
                <a:gd name="connsiteY70" fmla="*/ 7021286 h 10907486"/>
                <a:gd name="connsiteX71" fmla="*/ 16655143 w 26191292"/>
                <a:gd name="connsiteY71" fmla="*/ 7217228 h 10907486"/>
                <a:gd name="connsiteX72" fmla="*/ 16753114 w 26191292"/>
                <a:gd name="connsiteY72" fmla="*/ 7413171 h 10907486"/>
                <a:gd name="connsiteX73" fmla="*/ 16883743 w 26191292"/>
                <a:gd name="connsiteY73" fmla="*/ 7609114 h 10907486"/>
                <a:gd name="connsiteX74" fmla="*/ 16949057 w 26191292"/>
                <a:gd name="connsiteY74" fmla="*/ 7707086 h 10907486"/>
                <a:gd name="connsiteX75" fmla="*/ 17145000 w 26191292"/>
                <a:gd name="connsiteY75" fmla="*/ 7805057 h 10907486"/>
                <a:gd name="connsiteX76" fmla="*/ 17340943 w 26191292"/>
                <a:gd name="connsiteY76" fmla="*/ 7870371 h 10907486"/>
                <a:gd name="connsiteX77" fmla="*/ 17569543 w 26191292"/>
                <a:gd name="connsiteY77" fmla="*/ 7935686 h 10907486"/>
                <a:gd name="connsiteX78" fmla="*/ 18973800 w 26191292"/>
                <a:gd name="connsiteY78" fmla="*/ 8001000 h 10907486"/>
                <a:gd name="connsiteX79" fmla="*/ 19692257 w 26191292"/>
                <a:gd name="connsiteY79" fmla="*/ 8098971 h 10907486"/>
                <a:gd name="connsiteX80" fmla="*/ 20018828 w 26191292"/>
                <a:gd name="connsiteY80" fmla="*/ 8164286 h 10907486"/>
                <a:gd name="connsiteX81" fmla="*/ 20606657 w 26191292"/>
                <a:gd name="connsiteY81" fmla="*/ 8360228 h 10907486"/>
                <a:gd name="connsiteX82" fmla="*/ 20802600 w 26191292"/>
                <a:gd name="connsiteY82" fmla="*/ 8425543 h 10907486"/>
                <a:gd name="connsiteX83" fmla="*/ 20900571 w 26191292"/>
                <a:gd name="connsiteY83" fmla="*/ 8458200 h 10907486"/>
                <a:gd name="connsiteX84" fmla="*/ 21031200 w 26191292"/>
                <a:gd name="connsiteY84" fmla="*/ 8490857 h 10907486"/>
                <a:gd name="connsiteX85" fmla="*/ 21227143 w 26191292"/>
                <a:gd name="connsiteY85" fmla="*/ 8556171 h 10907486"/>
                <a:gd name="connsiteX86" fmla="*/ 21423086 w 26191292"/>
                <a:gd name="connsiteY86" fmla="*/ 8621486 h 10907486"/>
                <a:gd name="connsiteX87" fmla="*/ 21521057 w 26191292"/>
                <a:gd name="connsiteY87" fmla="*/ 8654143 h 10907486"/>
                <a:gd name="connsiteX88" fmla="*/ 21619028 w 26191292"/>
                <a:gd name="connsiteY88" fmla="*/ 8686800 h 10907486"/>
                <a:gd name="connsiteX89" fmla="*/ 21749657 w 26191292"/>
                <a:gd name="connsiteY89" fmla="*/ 8719457 h 10907486"/>
                <a:gd name="connsiteX90" fmla="*/ 21847628 w 26191292"/>
                <a:gd name="connsiteY90" fmla="*/ 8752114 h 10907486"/>
                <a:gd name="connsiteX91" fmla="*/ 21978257 w 26191292"/>
                <a:gd name="connsiteY91" fmla="*/ 8784771 h 10907486"/>
                <a:gd name="connsiteX92" fmla="*/ 22174200 w 26191292"/>
                <a:gd name="connsiteY92" fmla="*/ 8850086 h 10907486"/>
                <a:gd name="connsiteX93" fmla="*/ 22272171 w 26191292"/>
                <a:gd name="connsiteY93" fmla="*/ 8915400 h 10907486"/>
                <a:gd name="connsiteX94" fmla="*/ 22500771 w 26191292"/>
                <a:gd name="connsiteY94" fmla="*/ 8948057 h 10907486"/>
                <a:gd name="connsiteX95" fmla="*/ 22598743 w 26191292"/>
                <a:gd name="connsiteY95" fmla="*/ 8980714 h 10907486"/>
                <a:gd name="connsiteX96" fmla="*/ 22827343 w 26191292"/>
                <a:gd name="connsiteY96" fmla="*/ 9078686 h 10907486"/>
                <a:gd name="connsiteX97" fmla="*/ 22957971 w 26191292"/>
                <a:gd name="connsiteY97" fmla="*/ 9176657 h 10907486"/>
                <a:gd name="connsiteX98" fmla="*/ 23088600 w 26191292"/>
                <a:gd name="connsiteY98" fmla="*/ 9241971 h 10907486"/>
                <a:gd name="connsiteX99" fmla="*/ 23186571 w 26191292"/>
                <a:gd name="connsiteY99" fmla="*/ 9307286 h 10907486"/>
                <a:gd name="connsiteX100" fmla="*/ 23317200 w 26191292"/>
                <a:gd name="connsiteY100" fmla="*/ 9372600 h 10907486"/>
                <a:gd name="connsiteX101" fmla="*/ 23415171 w 26191292"/>
                <a:gd name="connsiteY101" fmla="*/ 9437914 h 10907486"/>
                <a:gd name="connsiteX102" fmla="*/ 23480486 w 26191292"/>
                <a:gd name="connsiteY102" fmla="*/ 9503228 h 10907486"/>
                <a:gd name="connsiteX103" fmla="*/ 23578457 w 26191292"/>
                <a:gd name="connsiteY103" fmla="*/ 9535886 h 10907486"/>
                <a:gd name="connsiteX104" fmla="*/ 23807057 w 26191292"/>
                <a:gd name="connsiteY104" fmla="*/ 9666514 h 10907486"/>
                <a:gd name="connsiteX105" fmla="*/ 23905028 w 26191292"/>
                <a:gd name="connsiteY105" fmla="*/ 9699171 h 10907486"/>
                <a:gd name="connsiteX106" fmla="*/ 24100971 w 26191292"/>
                <a:gd name="connsiteY106" fmla="*/ 9829800 h 10907486"/>
                <a:gd name="connsiteX107" fmla="*/ 24296914 w 26191292"/>
                <a:gd name="connsiteY107" fmla="*/ 9895114 h 10907486"/>
                <a:gd name="connsiteX108" fmla="*/ 24492857 w 26191292"/>
                <a:gd name="connsiteY108" fmla="*/ 10025743 h 10907486"/>
                <a:gd name="connsiteX109" fmla="*/ 24590828 w 26191292"/>
                <a:gd name="connsiteY109" fmla="*/ 10058400 h 10907486"/>
                <a:gd name="connsiteX110" fmla="*/ 24786771 w 26191292"/>
                <a:gd name="connsiteY110" fmla="*/ 10156371 h 10907486"/>
                <a:gd name="connsiteX111" fmla="*/ 24950057 w 26191292"/>
                <a:gd name="connsiteY111" fmla="*/ 10287000 h 10907486"/>
                <a:gd name="connsiteX112" fmla="*/ 25048028 w 26191292"/>
                <a:gd name="connsiteY112" fmla="*/ 10319657 h 10907486"/>
                <a:gd name="connsiteX113" fmla="*/ 25276628 w 26191292"/>
                <a:gd name="connsiteY113" fmla="*/ 10482943 h 10907486"/>
                <a:gd name="connsiteX114" fmla="*/ 25537886 w 26191292"/>
                <a:gd name="connsiteY114" fmla="*/ 10613571 h 10907486"/>
                <a:gd name="connsiteX115" fmla="*/ 25635857 w 26191292"/>
                <a:gd name="connsiteY115" fmla="*/ 10646228 h 10907486"/>
                <a:gd name="connsiteX116" fmla="*/ 25733828 w 26191292"/>
                <a:gd name="connsiteY116" fmla="*/ 10678886 h 10907486"/>
                <a:gd name="connsiteX117" fmla="*/ 25799143 w 26191292"/>
                <a:gd name="connsiteY117" fmla="*/ 10744200 h 10907486"/>
                <a:gd name="connsiteX118" fmla="*/ 25995086 w 26191292"/>
                <a:gd name="connsiteY118" fmla="*/ 10809514 h 10907486"/>
                <a:gd name="connsiteX119" fmla="*/ 26093057 w 26191292"/>
                <a:gd name="connsiteY119" fmla="*/ 10842171 h 10907486"/>
                <a:gd name="connsiteX120" fmla="*/ 26191028 w 26191292"/>
                <a:gd name="connsiteY120" fmla="*/ 10907486 h 10907486"/>
                <a:gd name="connsiteX121" fmla="*/ 0 w 26191292"/>
                <a:gd name="connsiteY121" fmla="*/ 10907486 h 10907486"/>
                <a:gd name="connsiteX122" fmla="*/ 32657 w 26191292"/>
                <a:gd name="connsiteY12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690257 w 26191292"/>
                <a:gd name="connsiteY11" fmla="*/ 1796143 h 10907486"/>
                <a:gd name="connsiteX12" fmla="*/ 3984171 w 26191292"/>
                <a:gd name="connsiteY12" fmla="*/ 1894114 h 10907486"/>
                <a:gd name="connsiteX13" fmla="*/ 4180114 w 26191292"/>
                <a:gd name="connsiteY13" fmla="*/ 1959428 h 10907486"/>
                <a:gd name="connsiteX14" fmla="*/ 4278086 w 26191292"/>
                <a:gd name="connsiteY14" fmla="*/ 1992086 h 10907486"/>
                <a:gd name="connsiteX15" fmla="*/ 4441371 w 26191292"/>
                <a:gd name="connsiteY15" fmla="*/ 2024743 h 10907486"/>
                <a:gd name="connsiteX16" fmla="*/ 4539343 w 26191292"/>
                <a:gd name="connsiteY16" fmla="*/ 2057400 h 10907486"/>
                <a:gd name="connsiteX17" fmla="*/ 4833257 w 26191292"/>
                <a:gd name="connsiteY17" fmla="*/ 2090057 h 10907486"/>
                <a:gd name="connsiteX18" fmla="*/ 5094514 w 26191292"/>
                <a:gd name="connsiteY18" fmla="*/ 2155371 h 10907486"/>
                <a:gd name="connsiteX19" fmla="*/ 5421086 w 26191292"/>
                <a:gd name="connsiteY19" fmla="*/ 2220686 h 10907486"/>
                <a:gd name="connsiteX20" fmla="*/ 7641771 w 26191292"/>
                <a:gd name="connsiteY20" fmla="*/ 2286000 h 10907486"/>
                <a:gd name="connsiteX21" fmla="*/ 7772400 w 26191292"/>
                <a:gd name="connsiteY21" fmla="*/ 2318657 h 10907486"/>
                <a:gd name="connsiteX22" fmla="*/ 7968343 w 26191292"/>
                <a:gd name="connsiteY22" fmla="*/ 2383971 h 10907486"/>
                <a:gd name="connsiteX23" fmla="*/ 8131628 w 26191292"/>
                <a:gd name="connsiteY23" fmla="*/ 2514600 h 10907486"/>
                <a:gd name="connsiteX24" fmla="*/ 8196943 w 26191292"/>
                <a:gd name="connsiteY24" fmla="*/ 2579914 h 10907486"/>
                <a:gd name="connsiteX25" fmla="*/ 8294914 w 26191292"/>
                <a:gd name="connsiteY25" fmla="*/ 2645228 h 10907486"/>
                <a:gd name="connsiteX26" fmla="*/ 8425543 w 26191292"/>
                <a:gd name="connsiteY26" fmla="*/ 2775857 h 10907486"/>
                <a:gd name="connsiteX27" fmla="*/ 8523514 w 26191292"/>
                <a:gd name="connsiteY27" fmla="*/ 2841171 h 10907486"/>
                <a:gd name="connsiteX28" fmla="*/ 8654143 w 26191292"/>
                <a:gd name="connsiteY28" fmla="*/ 2971800 h 10907486"/>
                <a:gd name="connsiteX29" fmla="*/ 8784771 w 26191292"/>
                <a:gd name="connsiteY29" fmla="*/ 3135086 h 10907486"/>
                <a:gd name="connsiteX30" fmla="*/ 8915400 w 26191292"/>
                <a:gd name="connsiteY30" fmla="*/ 3298371 h 10907486"/>
                <a:gd name="connsiteX31" fmla="*/ 9046028 w 26191292"/>
                <a:gd name="connsiteY31" fmla="*/ 3461657 h 10907486"/>
                <a:gd name="connsiteX32" fmla="*/ 9176657 w 26191292"/>
                <a:gd name="connsiteY32" fmla="*/ 3657600 h 10907486"/>
                <a:gd name="connsiteX33" fmla="*/ 9241971 w 26191292"/>
                <a:gd name="connsiteY33" fmla="*/ 3755571 h 10907486"/>
                <a:gd name="connsiteX34" fmla="*/ 9307286 w 26191292"/>
                <a:gd name="connsiteY34" fmla="*/ 3820886 h 10907486"/>
                <a:gd name="connsiteX35" fmla="*/ 9405257 w 26191292"/>
                <a:gd name="connsiteY35" fmla="*/ 4016828 h 10907486"/>
                <a:gd name="connsiteX36" fmla="*/ 9437914 w 26191292"/>
                <a:gd name="connsiteY36" fmla="*/ 4114800 h 10907486"/>
                <a:gd name="connsiteX37" fmla="*/ 9568543 w 26191292"/>
                <a:gd name="connsiteY37" fmla="*/ 4310743 h 10907486"/>
                <a:gd name="connsiteX38" fmla="*/ 9633857 w 26191292"/>
                <a:gd name="connsiteY38" fmla="*/ 4408714 h 10907486"/>
                <a:gd name="connsiteX39" fmla="*/ 9731828 w 26191292"/>
                <a:gd name="connsiteY39" fmla="*/ 4604657 h 10907486"/>
                <a:gd name="connsiteX40" fmla="*/ 9829800 w 26191292"/>
                <a:gd name="connsiteY40" fmla="*/ 4669971 h 10907486"/>
                <a:gd name="connsiteX41" fmla="*/ 9895114 w 26191292"/>
                <a:gd name="connsiteY41" fmla="*/ 4735286 h 10907486"/>
                <a:gd name="connsiteX42" fmla="*/ 10091057 w 26191292"/>
                <a:gd name="connsiteY42" fmla="*/ 4865914 h 10907486"/>
                <a:gd name="connsiteX43" fmla="*/ 10189028 w 26191292"/>
                <a:gd name="connsiteY43" fmla="*/ 4931228 h 10907486"/>
                <a:gd name="connsiteX44" fmla="*/ 10287000 w 26191292"/>
                <a:gd name="connsiteY44" fmla="*/ 4996543 h 10907486"/>
                <a:gd name="connsiteX45" fmla="*/ 10384971 w 26191292"/>
                <a:gd name="connsiteY45" fmla="*/ 5029200 h 10907486"/>
                <a:gd name="connsiteX46" fmla="*/ 10450286 w 26191292"/>
                <a:gd name="connsiteY46" fmla="*/ 5094514 h 10907486"/>
                <a:gd name="connsiteX47" fmla="*/ 10646228 w 26191292"/>
                <a:gd name="connsiteY47" fmla="*/ 5159828 h 10907486"/>
                <a:gd name="connsiteX48" fmla="*/ 11397343 w 26191292"/>
                <a:gd name="connsiteY48" fmla="*/ 5257800 h 10907486"/>
                <a:gd name="connsiteX49" fmla="*/ 11625943 w 26191292"/>
                <a:gd name="connsiteY49" fmla="*/ 5290457 h 10907486"/>
                <a:gd name="connsiteX50" fmla="*/ 12246428 w 26191292"/>
                <a:gd name="connsiteY50" fmla="*/ 5355771 h 10907486"/>
                <a:gd name="connsiteX51" fmla="*/ 12670971 w 26191292"/>
                <a:gd name="connsiteY51" fmla="*/ 5355771 h 10907486"/>
                <a:gd name="connsiteX52" fmla="*/ 13911943 w 26191292"/>
                <a:gd name="connsiteY52" fmla="*/ 5388428 h 10907486"/>
                <a:gd name="connsiteX53" fmla="*/ 14336486 w 26191292"/>
                <a:gd name="connsiteY53" fmla="*/ 5486400 h 10907486"/>
                <a:gd name="connsiteX54" fmla="*/ 14467114 w 26191292"/>
                <a:gd name="connsiteY54" fmla="*/ 5519057 h 10907486"/>
                <a:gd name="connsiteX55" fmla="*/ 14663057 w 26191292"/>
                <a:gd name="connsiteY55" fmla="*/ 5584371 h 10907486"/>
                <a:gd name="connsiteX56" fmla="*/ 14761028 w 26191292"/>
                <a:gd name="connsiteY56" fmla="*/ 5617028 h 10907486"/>
                <a:gd name="connsiteX57" fmla="*/ 14891657 w 26191292"/>
                <a:gd name="connsiteY57" fmla="*/ 5649686 h 10907486"/>
                <a:gd name="connsiteX58" fmla="*/ 15087600 w 26191292"/>
                <a:gd name="connsiteY58" fmla="*/ 5715000 h 10907486"/>
                <a:gd name="connsiteX59" fmla="*/ 15218228 w 26191292"/>
                <a:gd name="connsiteY59" fmla="*/ 5747657 h 10907486"/>
                <a:gd name="connsiteX60" fmla="*/ 15414171 w 26191292"/>
                <a:gd name="connsiteY60" fmla="*/ 5812971 h 10907486"/>
                <a:gd name="connsiteX61" fmla="*/ 15479486 w 26191292"/>
                <a:gd name="connsiteY61" fmla="*/ 5878286 h 10907486"/>
                <a:gd name="connsiteX62" fmla="*/ 15675428 w 26191292"/>
                <a:gd name="connsiteY62" fmla="*/ 6008914 h 10907486"/>
                <a:gd name="connsiteX63" fmla="*/ 15904028 w 26191292"/>
                <a:gd name="connsiteY63" fmla="*/ 6237514 h 10907486"/>
                <a:gd name="connsiteX64" fmla="*/ 16034657 w 26191292"/>
                <a:gd name="connsiteY64" fmla="*/ 6368143 h 10907486"/>
                <a:gd name="connsiteX65" fmla="*/ 16099971 w 26191292"/>
                <a:gd name="connsiteY65" fmla="*/ 6466114 h 10907486"/>
                <a:gd name="connsiteX66" fmla="*/ 16165286 w 26191292"/>
                <a:gd name="connsiteY66" fmla="*/ 6531428 h 10907486"/>
                <a:gd name="connsiteX67" fmla="*/ 16426543 w 26191292"/>
                <a:gd name="connsiteY67" fmla="*/ 6858000 h 10907486"/>
                <a:gd name="connsiteX68" fmla="*/ 16524514 w 26191292"/>
                <a:gd name="connsiteY68" fmla="*/ 6955971 h 10907486"/>
                <a:gd name="connsiteX69" fmla="*/ 16589828 w 26191292"/>
                <a:gd name="connsiteY69" fmla="*/ 7021286 h 10907486"/>
                <a:gd name="connsiteX70" fmla="*/ 16655143 w 26191292"/>
                <a:gd name="connsiteY70" fmla="*/ 7217228 h 10907486"/>
                <a:gd name="connsiteX71" fmla="*/ 16753114 w 26191292"/>
                <a:gd name="connsiteY71" fmla="*/ 7413171 h 10907486"/>
                <a:gd name="connsiteX72" fmla="*/ 16883743 w 26191292"/>
                <a:gd name="connsiteY72" fmla="*/ 7609114 h 10907486"/>
                <a:gd name="connsiteX73" fmla="*/ 16949057 w 26191292"/>
                <a:gd name="connsiteY73" fmla="*/ 7707086 h 10907486"/>
                <a:gd name="connsiteX74" fmla="*/ 17145000 w 26191292"/>
                <a:gd name="connsiteY74" fmla="*/ 7805057 h 10907486"/>
                <a:gd name="connsiteX75" fmla="*/ 17340943 w 26191292"/>
                <a:gd name="connsiteY75" fmla="*/ 7870371 h 10907486"/>
                <a:gd name="connsiteX76" fmla="*/ 17569543 w 26191292"/>
                <a:gd name="connsiteY76" fmla="*/ 7935686 h 10907486"/>
                <a:gd name="connsiteX77" fmla="*/ 18973800 w 26191292"/>
                <a:gd name="connsiteY77" fmla="*/ 8001000 h 10907486"/>
                <a:gd name="connsiteX78" fmla="*/ 19692257 w 26191292"/>
                <a:gd name="connsiteY78" fmla="*/ 8098971 h 10907486"/>
                <a:gd name="connsiteX79" fmla="*/ 20018828 w 26191292"/>
                <a:gd name="connsiteY79" fmla="*/ 8164286 h 10907486"/>
                <a:gd name="connsiteX80" fmla="*/ 20606657 w 26191292"/>
                <a:gd name="connsiteY80" fmla="*/ 8360228 h 10907486"/>
                <a:gd name="connsiteX81" fmla="*/ 20802600 w 26191292"/>
                <a:gd name="connsiteY81" fmla="*/ 8425543 h 10907486"/>
                <a:gd name="connsiteX82" fmla="*/ 20900571 w 26191292"/>
                <a:gd name="connsiteY82" fmla="*/ 8458200 h 10907486"/>
                <a:gd name="connsiteX83" fmla="*/ 21031200 w 26191292"/>
                <a:gd name="connsiteY83" fmla="*/ 8490857 h 10907486"/>
                <a:gd name="connsiteX84" fmla="*/ 21227143 w 26191292"/>
                <a:gd name="connsiteY84" fmla="*/ 8556171 h 10907486"/>
                <a:gd name="connsiteX85" fmla="*/ 21423086 w 26191292"/>
                <a:gd name="connsiteY85" fmla="*/ 8621486 h 10907486"/>
                <a:gd name="connsiteX86" fmla="*/ 21521057 w 26191292"/>
                <a:gd name="connsiteY86" fmla="*/ 8654143 h 10907486"/>
                <a:gd name="connsiteX87" fmla="*/ 21619028 w 26191292"/>
                <a:gd name="connsiteY87" fmla="*/ 8686800 h 10907486"/>
                <a:gd name="connsiteX88" fmla="*/ 21749657 w 26191292"/>
                <a:gd name="connsiteY88" fmla="*/ 8719457 h 10907486"/>
                <a:gd name="connsiteX89" fmla="*/ 21847628 w 26191292"/>
                <a:gd name="connsiteY89" fmla="*/ 8752114 h 10907486"/>
                <a:gd name="connsiteX90" fmla="*/ 21978257 w 26191292"/>
                <a:gd name="connsiteY90" fmla="*/ 8784771 h 10907486"/>
                <a:gd name="connsiteX91" fmla="*/ 22174200 w 26191292"/>
                <a:gd name="connsiteY91" fmla="*/ 8850086 h 10907486"/>
                <a:gd name="connsiteX92" fmla="*/ 22272171 w 26191292"/>
                <a:gd name="connsiteY92" fmla="*/ 8915400 h 10907486"/>
                <a:gd name="connsiteX93" fmla="*/ 22500771 w 26191292"/>
                <a:gd name="connsiteY93" fmla="*/ 8948057 h 10907486"/>
                <a:gd name="connsiteX94" fmla="*/ 22598743 w 26191292"/>
                <a:gd name="connsiteY94" fmla="*/ 8980714 h 10907486"/>
                <a:gd name="connsiteX95" fmla="*/ 22827343 w 26191292"/>
                <a:gd name="connsiteY95" fmla="*/ 9078686 h 10907486"/>
                <a:gd name="connsiteX96" fmla="*/ 22957971 w 26191292"/>
                <a:gd name="connsiteY96" fmla="*/ 9176657 h 10907486"/>
                <a:gd name="connsiteX97" fmla="*/ 23088600 w 26191292"/>
                <a:gd name="connsiteY97" fmla="*/ 9241971 h 10907486"/>
                <a:gd name="connsiteX98" fmla="*/ 23186571 w 26191292"/>
                <a:gd name="connsiteY98" fmla="*/ 9307286 h 10907486"/>
                <a:gd name="connsiteX99" fmla="*/ 23317200 w 26191292"/>
                <a:gd name="connsiteY99" fmla="*/ 9372600 h 10907486"/>
                <a:gd name="connsiteX100" fmla="*/ 23415171 w 26191292"/>
                <a:gd name="connsiteY100" fmla="*/ 9437914 h 10907486"/>
                <a:gd name="connsiteX101" fmla="*/ 23480486 w 26191292"/>
                <a:gd name="connsiteY101" fmla="*/ 9503228 h 10907486"/>
                <a:gd name="connsiteX102" fmla="*/ 23578457 w 26191292"/>
                <a:gd name="connsiteY102" fmla="*/ 9535886 h 10907486"/>
                <a:gd name="connsiteX103" fmla="*/ 23807057 w 26191292"/>
                <a:gd name="connsiteY103" fmla="*/ 9666514 h 10907486"/>
                <a:gd name="connsiteX104" fmla="*/ 23905028 w 26191292"/>
                <a:gd name="connsiteY104" fmla="*/ 9699171 h 10907486"/>
                <a:gd name="connsiteX105" fmla="*/ 24100971 w 26191292"/>
                <a:gd name="connsiteY105" fmla="*/ 9829800 h 10907486"/>
                <a:gd name="connsiteX106" fmla="*/ 24296914 w 26191292"/>
                <a:gd name="connsiteY106" fmla="*/ 9895114 h 10907486"/>
                <a:gd name="connsiteX107" fmla="*/ 24492857 w 26191292"/>
                <a:gd name="connsiteY107" fmla="*/ 10025743 h 10907486"/>
                <a:gd name="connsiteX108" fmla="*/ 24590828 w 26191292"/>
                <a:gd name="connsiteY108" fmla="*/ 10058400 h 10907486"/>
                <a:gd name="connsiteX109" fmla="*/ 24786771 w 26191292"/>
                <a:gd name="connsiteY109" fmla="*/ 10156371 h 10907486"/>
                <a:gd name="connsiteX110" fmla="*/ 24950057 w 26191292"/>
                <a:gd name="connsiteY110" fmla="*/ 10287000 h 10907486"/>
                <a:gd name="connsiteX111" fmla="*/ 25048028 w 26191292"/>
                <a:gd name="connsiteY111" fmla="*/ 10319657 h 10907486"/>
                <a:gd name="connsiteX112" fmla="*/ 25276628 w 26191292"/>
                <a:gd name="connsiteY112" fmla="*/ 10482943 h 10907486"/>
                <a:gd name="connsiteX113" fmla="*/ 25537886 w 26191292"/>
                <a:gd name="connsiteY113" fmla="*/ 10613571 h 10907486"/>
                <a:gd name="connsiteX114" fmla="*/ 25635857 w 26191292"/>
                <a:gd name="connsiteY114" fmla="*/ 10646228 h 10907486"/>
                <a:gd name="connsiteX115" fmla="*/ 25733828 w 26191292"/>
                <a:gd name="connsiteY115" fmla="*/ 10678886 h 10907486"/>
                <a:gd name="connsiteX116" fmla="*/ 25799143 w 26191292"/>
                <a:gd name="connsiteY116" fmla="*/ 10744200 h 10907486"/>
                <a:gd name="connsiteX117" fmla="*/ 25995086 w 26191292"/>
                <a:gd name="connsiteY117" fmla="*/ 10809514 h 10907486"/>
                <a:gd name="connsiteX118" fmla="*/ 26093057 w 26191292"/>
                <a:gd name="connsiteY118" fmla="*/ 10842171 h 10907486"/>
                <a:gd name="connsiteX119" fmla="*/ 26191028 w 26191292"/>
                <a:gd name="connsiteY119" fmla="*/ 10907486 h 10907486"/>
                <a:gd name="connsiteX120" fmla="*/ 0 w 26191292"/>
                <a:gd name="connsiteY120" fmla="*/ 10907486 h 10907486"/>
                <a:gd name="connsiteX121" fmla="*/ 32657 w 26191292"/>
                <a:gd name="connsiteY12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278086 w 26191292"/>
                <a:gd name="connsiteY13" fmla="*/ 1992086 h 10907486"/>
                <a:gd name="connsiteX14" fmla="*/ 4441371 w 26191292"/>
                <a:gd name="connsiteY14" fmla="*/ 2024743 h 10907486"/>
                <a:gd name="connsiteX15" fmla="*/ 4539343 w 26191292"/>
                <a:gd name="connsiteY15" fmla="*/ 2057400 h 10907486"/>
                <a:gd name="connsiteX16" fmla="*/ 4833257 w 26191292"/>
                <a:gd name="connsiteY16" fmla="*/ 2090057 h 10907486"/>
                <a:gd name="connsiteX17" fmla="*/ 5094514 w 26191292"/>
                <a:gd name="connsiteY17" fmla="*/ 2155371 h 10907486"/>
                <a:gd name="connsiteX18" fmla="*/ 5421086 w 26191292"/>
                <a:gd name="connsiteY18" fmla="*/ 2220686 h 10907486"/>
                <a:gd name="connsiteX19" fmla="*/ 7641771 w 26191292"/>
                <a:gd name="connsiteY19" fmla="*/ 2286000 h 10907486"/>
                <a:gd name="connsiteX20" fmla="*/ 7772400 w 26191292"/>
                <a:gd name="connsiteY20" fmla="*/ 2318657 h 10907486"/>
                <a:gd name="connsiteX21" fmla="*/ 7968343 w 26191292"/>
                <a:gd name="connsiteY21" fmla="*/ 2383971 h 10907486"/>
                <a:gd name="connsiteX22" fmla="*/ 8131628 w 26191292"/>
                <a:gd name="connsiteY22" fmla="*/ 2514600 h 10907486"/>
                <a:gd name="connsiteX23" fmla="*/ 8196943 w 26191292"/>
                <a:gd name="connsiteY23" fmla="*/ 2579914 h 10907486"/>
                <a:gd name="connsiteX24" fmla="*/ 8294914 w 26191292"/>
                <a:gd name="connsiteY24" fmla="*/ 2645228 h 10907486"/>
                <a:gd name="connsiteX25" fmla="*/ 8425543 w 26191292"/>
                <a:gd name="connsiteY25" fmla="*/ 2775857 h 10907486"/>
                <a:gd name="connsiteX26" fmla="*/ 8523514 w 26191292"/>
                <a:gd name="connsiteY26" fmla="*/ 2841171 h 10907486"/>
                <a:gd name="connsiteX27" fmla="*/ 8654143 w 26191292"/>
                <a:gd name="connsiteY27" fmla="*/ 2971800 h 10907486"/>
                <a:gd name="connsiteX28" fmla="*/ 8784771 w 26191292"/>
                <a:gd name="connsiteY28" fmla="*/ 3135086 h 10907486"/>
                <a:gd name="connsiteX29" fmla="*/ 8915400 w 26191292"/>
                <a:gd name="connsiteY29" fmla="*/ 3298371 h 10907486"/>
                <a:gd name="connsiteX30" fmla="*/ 9046028 w 26191292"/>
                <a:gd name="connsiteY30" fmla="*/ 3461657 h 10907486"/>
                <a:gd name="connsiteX31" fmla="*/ 9176657 w 26191292"/>
                <a:gd name="connsiteY31" fmla="*/ 3657600 h 10907486"/>
                <a:gd name="connsiteX32" fmla="*/ 9241971 w 26191292"/>
                <a:gd name="connsiteY32" fmla="*/ 3755571 h 10907486"/>
                <a:gd name="connsiteX33" fmla="*/ 9307286 w 26191292"/>
                <a:gd name="connsiteY33" fmla="*/ 3820886 h 10907486"/>
                <a:gd name="connsiteX34" fmla="*/ 9405257 w 26191292"/>
                <a:gd name="connsiteY34" fmla="*/ 4016828 h 10907486"/>
                <a:gd name="connsiteX35" fmla="*/ 9437914 w 26191292"/>
                <a:gd name="connsiteY35" fmla="*/ 4114800 h 10907486"/>
                <a:gd name="connsiteX36" fmla="*/ 9568543 w 26191292"/>
                <a:gd name="connsiteY36" fmla="*/ 4310743 h 10907486"/>
                <a:gd name="connsiteX37" fmla="*/ 9633857 w 26191292"/>
                <a:gd name="connsiteY37" fmla="*/ 4408714 h 10907486"/>
                <a:gd name="connsiteX38" fmla="*/ 9731828 w 26191292"/>
                <a:gd name="connsiteY38" fmla="*/ 4604657 h 10907486"/>
                <a:gd name="connsiteX39" fmla="*/ 9829800 w 26191292"/>
                <a:gd name="connsiteY39" fmla="*/ 4669971 h 10907486"/>
                <a:gd name="connsiteX40" fmla="*/ 9895114 w 26191292"/>
                <a:gd name="connsiteY40" fmla="*/ 4735286 h 10907486"/>
                <a:gd name="connsiteX41" fmla="*/ 10091057 w 26191292"/>
                <a:gd name="connsiteY41" fmla="*/ 4865914 h 10907486"/>
                <a:gd name="connsiteX42" fmla="*/ 10189028 w 26191292"/>
                <a:gd name="connsiteY42" fmla="*/ 4931228 h 10907486"/>
                <a:gd name="connsiteX43" fmla="*/ 10287000 w 26191292"/>
                <a:gd name="connsiteY43" fmla="*/ 4996543 h 10907486"/>
                <a:gd name="connsiteX44" fmla="*/ 10384971 w 26191292"/>
                <a:gd name="connsiteY44" fmla="*/ 5029200 h 10907486"/>
                <a:gd name="connsiteX45" fmla="*/ 10450286 w 26191292"/>
                <a:gd name="connsiteY45" fmla="*/ 5094514 h 10907486"/>
                <a:gd name="connsiteX46" fmla="*/ 10646228 w 26191292"/>
                <a:gd name="connsiteY46" fmla="*/ 5159828 h 10907486"/>
                <a:gd name="connsiteX47" fmla="*/ 11397343 w 26191292"/>
                <a:gd name="connsiteY47" fmla="*/ 5257800 h 10907486"/>
                <a:gd name="connsiteX48" fmla="*/ 11625943 w 26191292"/>
                <a:gd name="connsiteY48" fmla="*/ 5290457 h 10907486"/>
                <a:gd name="connsiteX49" fmla="*/ 12246428 w 26191292"/>
                <a:gd name="connsiteY49" fmla="*/ 5355771 h 10907486"/>
                <a:gd name="connsiteX50" fmla="*/ 12670971 w 26191292"/>
                <a:gd name="connsiteY50" fmla="*/ 5355771 h 10907486"/>
                <a:gd name="connsiteX51" fmla="*/ 13911943 w 26191292"/>
                <a:gd name="connsiteY51" fmla="*/ 5388428 h 10907486"/>
                <a:gd name="connsiteX52" fmla="*/ 14336486 w 26191292"/>
                <a:gd name="connsiteY52" fmla="*/ 5486400 h 10907486"/>
                <a:gd name="connsiteX53" fmla="*/ 14467114 w 26191292"/>
                <a:gd name="connsiteY53" fmla="*/ 5519057 h 10907486"/>
                <a:gd name="connsiteX54" fmla="*/ 14663057 w 26191292"/>
                <a:gd name="connsiteY54" fmla="*/ 5584371 h 10907486"/>
                <a:gd name="connsiteX55" fmla="*/ 14761028 w 26191292"/>
                <a:gd name="connsiteY55" fmla="*/ 5617028 h 10907486"/>
                <a:gd name="connsiteX56" fmla="*/ 14891657 w 26191292"/>
                <a:gd name="connsiteY56" fmla="*/ 5649686 h 10907486"/>
                <a:gd name="connsiteX57" fmla="*/ 15087600 w 26191292"/>
                <a:gd name="connsiteY57" fmla="*/ 5715000 h 10907486"/>
                <a:gd name="connsiteX58" fmla="*/ 15218228 w 26191292"/>
                <a:gd name="connsiteY58" fmla="*/ 5747657 h 10907486"/>
                <a:gd name="connsiteX59" fmla="*/ 15414171 w 26191292"/>
                <a:gd name="connsiteY59" fmla="*/ 5812971 h 10907486"/>
                <a:gd name="connsiteX60" fmla="*/ 15479486 w 26191292"/>
                <a:gd name="connsiteY60" fmla="*/ 5878286 h 10907486"/>
                <a:gd name="connsiteX61" fmla="*/ 15675428 w 26191292"/>
                <a:gd name="connsiteY61" fmla="*/ 6008914 h 10907486"/>
                <a:gd name="connsiteX62" fmla="*/ 15904028 w 26191292"/>
                <a:gd name="connsiteY62" fmla="*/ 6237514 h 10907486"/>
                <a:gd name="connsiteX63" fmla="*/ 16034657 w 26191292"/>
                <a:gd name="connsiteY63" fmla="*/ 6368143 h 10907486"/>
                <a:gd name="connsiteX64" fmla="*/ 16099971 w 26191292"/>
                <a:gd name="connsiteY64" fmla="*/ 6466114 h 10907486"/>
                <a:gd name="connsiteX65" fmla="*/ 16165286 w 26191292"/>
                <a:gd name="connsiteY65" fmla="*/ 6531428 h 10907486"/>
                <a:gd name="connsiteX66" fmla="*/ 16426543 w 26191292"/>
                <a:gd name="connsiteY66" fmla="*/ 6858000 h 10907486"/>
                <a:gd name="connsiteX67" fmla="*/ 16524514 w 26191292"/>
                <a:gd name="connsiteY67" fmla="*/ 6955971 h 10907486"/>
                <a:gd name="connsiteX68" fmla="*/ 16589828 w 26191292"/>
                <a:gd name="connsiteY68" fmla="*/ 7021286 h 10907486"/>
                <a:gd name="connsiteX69" fmla="*/ 16655143 w 26191292"/>
                <a:gd name="connsiteY69" fmla="*/ 7217228 h 10907486"/>
                <a:gd name="connsiteX70" fmla="*/ 16753114 w 26191292"/>
                <a:gd name="connsiteY70" fmla="*/ 7413171 h 10907486"/>
                <a:gd name="connsiteX71" fmla="*/ 16883743 w 26191292"/>
                <a:gd name="connsiteY71" fmla="*/ 7609114 h 10907486"/>
                <a:gd name="connsiteX72" fmla="*/ 16949057 w 26191292"/>
                <a:gd name="connsiteY72" fmla="*/ 7707086 h 10907486"/>
                <a:gd name="connsiteX73" fmla="*/ 17145000 w 26191292"/>
                <a:gd name="connsiteY73" fmla="*/ 7805057 h 10907486"/>
                <a:gd name="connsiteX74" fmla="*/ 17340943 w 26191292"/>
                <a:gd name="connsiteY74" fmla="*/ 7870371 h 10907486"/>
                <a:gd name="connsiteX75" fmla="*/ 17569543 w 26191292"/>
                <a:gd name="connsiteY75" fmla="*/ 7935686 h 10907486"/>
                <a:gd name="connsiteX76" fmla="*/ 18973800 w 26191292"/>
                <a:gd name="connsiteY76" fmla="*/ 8001000 h 10907486"/>
                <a:gd name="connsiteX77" fmla="*/ 19692257 w 26191292"/>
                <a:gd name="connsiteY77" fmla="*/ 8098971 h 10907486"/>
                <a:gd name="connsiteX78" fmla="*/ 20018828 w 26191292"/>
                <a:gd name="connsiteY78" fmla="*/ 8164286 h 10907486"/>
                <a:gd name="connsiteX79" fmla="*/ 20606657 w 26191292"/>
                <a:gd name="connsiteY79" fmla="*/ 8360228 h 10907486"/>
                <a:gd name="connsiteX80" fmla="*/ 20802600 w 26191292"/>
                <a:gd name="connsiteY80" fmla="*/ 8425543 h 10907486"/>
                <a:gd name="connsiteX81" fmla="*/ 20900571 w 26191292"/>
                <a:gd name="connsiteY81" fmla="*/ 8458200 h 10907486"/>
                <a:gd name="connsiteX82" fmla="*/ 21031200 w 26191292"/>
                <a:gd name="connsiteY82" fmla="*/ 8490857 h 10907486"/>
                <a:gd name="connsiteX83" fmla="*/ 21227143 w 26191292"/>
                <a:gd name="connsiteY83" fmla="*/ 8556171 h 10907486"/>
                <a:gd name="connsiteX84" fmla="*/ 21423086 w 26191292"/>
                <a:gd name="connsiteY84" fmla="*/ 8621486 h 10907486"/>
                <a:gd name="connsiteX85" fmla="*/ 21521057 w 26191292"/>
                <a:gd name="connsiteY85" fmla="*/ 8654143 h 10907486"/>
                <a:gd name="connsiteX86" fmla="*/ 21619028 w 26191292"/>
                <a:gd name="connsiteY86" fmla="*/ 8686800 h 10907486"/>
                <a:gd name="connsiteX87" fmla="*/ 21749657 w 26191292"/>
                <a:gd name="connsiteY87" fmla="*/ 8719457 h 10907486"/>
                <a:gd name="connsiteX88" fmla="*/ 21847628 w 26191292"/>
                <a:gd name="connsiteY88" fmla="*/ 8752114 h 10907486"/>
                <a:gd name="connsiteX89" fmla="*/ 21978257 w 26191292"/>
                <a:gd name="connsiteY89" fmla="*/ 8784771 h 10907486"/>
                <a:gd name="connsiteX90" fmla="*/ 22174200 w 26191292"/>
                <a:gd name="connsiteY90" fmla="*/ 8850086 h 10907486"/>
                <a:gd name="connsiteX91" fmla="*/ 22272171 w 26191292"/>
                <a:gd name="connsiteY91" fmla="*/ 8915400 h 10907486"/>
                <a:gd name="connsiteX92" fmla="*/ 22500771 w 26191292"/>
                <a:gd name="connsiteY92" fmla="*/ 8948057 h 10907486"/>
                <a:gd name="connsiteX93" fmla="*/ 22598743 w 26191292"/>
                <a:gd name="connsiteY93" fmla="*/ 8980714 h 10907486"/>
                <a:gd name="connsiteX94" fmla="*/ 22827343 w 26191292"/>
                <a:gd name="connsiteY94" fmla="*/ 9078686 h 10907486"/>
                <a:gd name="connsiteX95" fmla="*/ 22957971 w 26191292"/>
                <a:gd name="connsiteY95" fmla="*/ 9176657 h 10907486"/>
                <a:gd name="connsiteX96" fmla="*/ 23088600 w 26191292"/>
                <a:gd name="connsiteY96" fmla="*/ 9241971 h 10907486"/>
                <a:gd name="connsiteX97" fmla="*/ 23186571 w 26191292"/>
                <a:gd name="connsiteY97" fmla="*/ 9307286 h 10907486"/>
                <a:gd name="connsiteX98" fmla="*/ 23317200 w 26191292"/>
                <a:gd name="connsiteY98" fmla="*/ 9372600 h 10907486"/>
                <a:gd name="connsiteX99" fmla="*/ 23415171 w 26191292"/>
                <a:gd name="connsiteY99" fmla="*/ 9437914 h 10907486"/>
                <a:gd name="connsiteX100" fmla="*/ 23480486 w 26191292"/>
                <a:gd name="connsiteY100" fmla="*/ 9503228 h 10907486"/>
                <a:gd name="connsiteX101" fmla="*/ 23578457 w 26191292"/>
                <a:gd name="connsiteY101" fmla="*/ 9535886 h 10907486"/>
                <a:gd name="connsiteX102" fmla="*/ 23807057 w 26191292"/>
                <a:gd name="connsiteY102" fmla="*/ 9666514 h 10907486"/>
                <a:gd name="connsiteX103" fmla="*/ 23905028 w 26191292"/>
                <a:gd name="connsiteY103" fmla="*/ 9699171 h 10907486"/>
                <a:gd name="connsiteX104" fmla="*/ 24100971 w 26191292"/>
                <a:gd name="connsiteY104" fmla="*/ 9829800 h 10907486"/>
                <a:gd name="connsiteX105" fmla="*/ 24296914 w 26191292"/>
                <a:gd name="connsiteY105" fmla="*/ 9895114 h 10907486"/>
                <a:gd name="connsiteX106" fmla="*/ 24492857 w 26191292"/>
                <a:gd name="connsiteY106" fmla="*/ 10025743 h 10907486"/>
                <a:gd name="connsiteX107" fmla="*/ 24590828 w 26191292"/>
                <a:gd name="connsiteY107" fmla="*/ 10058400 h 10907486"/>
                <a:gd name="connsiteX108" fmla="*/ 24786771 w 26191292"/>
                <a:gd name="connsiteY108" fmla="*/ 10156371 h 10907486"/>
                <a:gd name="connsiteX109" fmla="*/ 24950057 w 26191292"/>
                <a:gd name="connsiteY109" fmla="*/ 10287000 h 10907486"/>
                <a:gd name="connsiteX110" fmla="*/ 25048028 w 26191292"/>
                <a:gd name="connsiteY110" fmla="*/ 10319657 h 10907486"/>
                <a:gd name="connsiteX111" fmla="*/ 25276628 w 26191292"/>
                <a:gd name="connsiteY111" fmla="*/ 10482943 h 10907486"/>
                <a:gd name="connsiteX112" fmla="*/ 25537886 w 26191292"/>
                <a:gd name="connsiteY112" fmla="*/ 10613571 h 10907486"/>
                <a:gd name="connsiteX113" fmla="*/ 25635857 w 26191292"/>
                <a:gd name="connsiteY113" fmla="*/ 10646228 h 10907486"/>
                <a:gd name="connsiteX114" fmla="*/ 25733828 w 26191292"/>
                <a:gd name="connsiteY114" fmla="*/ 10678886 h 10907486"/>
                <a:gd name="connsiteX115" fmla="*/ 25799143 w 26191292"/>
                <a:gd name="connsiteY115" fmla="*/ 10744200 h 10907486"/>
                <a:gd name="connsiteX116" fmla="*/ 25995086 w 26191292"/>
                <a:gd name="connsiteY116" fmla="*/ 10809514 h 10907486"/>
                <a:gd name="connsiteX117" fmla="*/ 26093057 w 26191292"/>
                <a:gd name="connsiteY117" fmla="*/ 10842171 h 10907486"/>
                <a:gd name="connsiteX118" fmla="*/ 26191028 w 26191292"/>
                <a:gd name="connsiteY118" fmla="*/ 10907486 h 10907486"/>
                <a:gd name="connsiteX119" fmla="*/ 0 w 26191292"/>
                <a:gd name="connsiteY119" fmla="*/ 10907486 h 10907486"/>
                <a:gd name="connsiteX120" fmla="*/ 32657 w 26191292"/>
                <a:gd name="connsiteY12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539343 w 26191292"/>
                <a:gd name="connsiteY14" fmla="*/ 2057400 h 10907486"/>
                <a:gd name="connsiteX15" fmla="*/ 4833257 w 26191292"/>
                <a:gd name="connsiteY15" fmla="*/ 2090057 h 10907486"/>
                <a:gd name="connsiteX16" fmla="*/ 5094514 w 26191292"/>
                <a:gd name="connsiteY16" fmla="*/ 2155371 h 10907486"/>
                <a:gd name="connsiteX17" fmla="*/ 5421086 w 26191292"/>
                <a:gd name="connsiteY17" fmla="*/ 2220686 h 10907486"/>
                <a:gd name="connsiteX18" fmla="*/ 7641771 w 26191292"/>
                <a:gd name="connsiteY18" fmla="*/ 2286000 h 10907486"/>
                <a:gd name="connsiteX19" fmla="*/ 7772400 w 26191292"/>
                <a:gd name="connsiteY19" fmla="*/ 2318657 h 10907486"/>
                <a:gd name="connsiteX20" fmla="*/ 7968343 w 26191292"/>
                <a:gd name="connsiteY20" fmla="*/ 2383971 h 10907486"/>
                <a:gd name="connsiteX21" fmla="*/ 8131628 w 26191292"/>
                <a:gd name="connsiteY21" fmla="*/ 2514600 h 10907486"/>
                <a:gd name="connsiteX22" fmla="*/ 8196943 w 26191292"/>
                <a:gd name="connsiteY22" fmla="*/ 2579914 h 10907486"/>
                <a:gd name="connsiteX23" fmla="*/ 8294914 w 26191292"/>
                <a:gd name="connsiteY23" fmla="*/ 2645228 h 10907486"/>
                <a:gd name="connsiteX24" fmla="*/ 8425543 w 26191292"/>
                <a:gd name="connsiteY24" fmla="*/ 2775857 h 10907486"/>
                <a:gd name="connsiteX25" fmla="*/ 8523514 w 26191292"/>
                <a:gd name="connsiteY25" fmla="*/ 2841171 h 10907486"/>
                <a:gd name="connsiteX26" fmla="*/ 8654143 w 26191292"/>
                <a:gd name="connsiteY26" fmla="*/ 2971800 h 10907486"/>
                <a:gd name="connsiteX27" fmla="*/ 8784771 w 26191292"/>
                <a:gd name="connsiteY27" fmla="*/ 3135086 h 10907486"/>
                <a:gd name="connsiteX28" fmla="*/ 8915400 w 26191292"/>
                <a:gd name="connsiteY28" fmla="*/ 3298371 h 10907486"/>
                <a:gd name="connsiteX29" fmla="*/ 9046028 w 26191292"/>
                <a:gd name="connsiteY29" fmla="*/ 3461657 h 10907486"/>
                <a:gd name="connsiteX30" fmla="*/ 9176657 w 26191292"/>
                <a:gd name="connsiteY30" fmla="*/ 3657600 h 10907486"/>
                <a:gd name="connsiteX31" fmla="*/ 9241971 w 26191292"/>
                <a:gd name="connsiteY31" fmla="*/ 3755571 h 10907486"/>
                <a:gd name="connsiteX32" fmla="*/ 9307286 w 26191292"/>
                <a:gd name="connsiteY32" fmla="*/ 3820886 h 10907486"/>
                <a:gd name="connsiteX33" fmla="*/ 9405257 w 26191292"/>
                <a:gd name="connsiteY33" fmla="*/ 4016828 h 10907486"/>
                <a:gd name="connsiteX34" fmla="*/ 9437914 w 26191292"/>
                <a:gd name="connsiteY34" fmla="*/ 4114800 h 10907486"/>
                <a:gd name="connsiteX35" fmla="*/ 9568543 w 26191292"/>
                <a:gd name="connsiteY35" fmla="*/ 4310743 h 10907486"/>
                <a:gd name="connsiteX36" fmla="*/ 9633857 w 26191292"/>
                <a:gd name="connsiteY36" fmla="*/ 4408714 h 10907486"/>
                <a:gd name="connsiteX37" fmla="*/ 9731828 w 26191292"/>
                <a:gd name="connsiteY37" fmla="*/ 4604657 h 10907486"/>
                <a:gd name="connsiteX38" fmla="*/ 9829800 w 26191292"/>
                <a:gd name="connsiteY38" fmla="*/ 4669971 h 10907486"/>
                <a:gd name="connsiteX39" fmla="*/ 9895114 w 26191292"/>
                <a:gd name="connsiteY39" fmla="*/ 4735286 h 10907486"/>
                <a:gd name="connsiteX40" fmla="*/ 10091057 w 26191292"/>
                <a:gd name="connsiteY40" fmla="*/ 4865914 h 10907486"/>
                <a:gd name="connsiteX41" fmla="*/ 10189028 w 26191292"/>
                <a:gd name="connsiteY41" fmla="*/ 4931228 h 10907486"/>
                <a:gd name="connsiteX42" fmla="*/ 10287000 w 26191292"/>
                <a:gd name="connsiteY42" fmla="*/ 4996543 h 10907486"/>
                <a:gd name="connsiteX43" fmla="*/ 10384971 w 26191292"/>
                <a:gd name="connsiteY43" fmla="*/ 5029200 h 10907486"/>
                <a:gd name="connsiteX44" fmla="*/ 10450286 w 26191292"/>
                <a:gd name="connsiteY44" fmla="*/ 5094514 h 10907486"/>
                <a:gd name="connsiteX45" fmla="*/ 10646228 w 26191292"/>
                <a:gd name="connsiteY45" fmla="*/ 5159828 h 10907486"/>
                <a:gd name="connsiteX46" fmla="*/ 11397343 w 26191292"/>
                <a:gd name="connsiteY46" fmla="*/ 5257800 h 10907486"/>
                <a:gd name="connsiteX47" fmla="*/ 11625943 w 26191292"/>
                <a:gd name="connsiteY47" fmla="*/ 5290457 h 10907486"/>
                <a:gd name="connsiteX48" fmla="*/ 12246428 w 26191292"/>
                <a:gd name="connsiteY48" fmla="*/ 5355771 h 10907486"/>
                <a:gd name="connsiteX49" fmla="*/ 12670971 w 26191292"/>
                <a:gd name="connsiteY49" fmla="*/ 5355771 h 10907486"/>
                <a:gd name="connsiteX50" fmla="*/ 13911943 w 26191292"/>
                <a:gd name="connsiteY50" fmla="*/ 5388428 h 10907486"/>
                <a:gd name="connsiteX51" fmla="*/ 14336486 w 26191292"/>
                <a:gd name="connsiteY51" fmla="*/ 5486400 h 10907486"/>
                <a:gd name="connsiteX52" fmla="*/ 14467114 w 26191292"/>
                <a:gd name="connsiteY52" fmla="*/ 5519057 h 10907486"/>
                <a:gd name="connsiteX53" fmla="*/ 14663057 w 26191292"/>
                <a:gd name="connsiteY53" fmla="*/ 5584371 h 10907486"/>
                <a:gd name="connsiteX54" fmla="*/ 14761028 w 26191292"/>
                <a:gd name="connsiteY54" fmla="*/ 5617028 h 10907486"/>
                <a:gd name="connsiteX55" fmla="*/ 14891657 w 26191292"/>
                <a:gd name="connsiteY55" fmla="*/ 5649686 h 10907486"/>
                <a:gd name="connsiteX56" fmla="*/ 15087600 w 26191292"/>
                <a:gd name="connsiteY56" fmla="*/ 5715000 h 10907486"/>
                <a:gd name="connsiteX57" fmla="*/ 15218228 w 26191292"/>
                <a:gd name="connsiteY57" fmla="*/ 5747657 h 10907486"/>
                <a:gd name="connsiteX58" fmla="*/ 15414171 w 26191292"/>
                <a:gd name="connsiteY58" fmla="*/ 5812971 h 10907486"/>
                <a:gd name="connsiteX59" fmla="*/ 15479486 w 26191292"/>
                <a:gd name="connsiteY59" fmla="*/ 5878286 h 10907486"/>
                <a:gd name="connsiteX60" fmla="*/ 15675428 w 26191292"/>
                <a:gd name="connsiteY60" fmla="*/ 6008914 h 10907486"/>
                <a:gd name="connsiteX61" fmla="*/ 15904028 w 26191292"/>
                <a:gd name="connsiteY61" fmla="*/ 6237514 h 10907486"/>
                <a:gd name="connsiteX62" fmla="*/ 16034657 w 26191292"/>
                <a:gd name="connsiteY62" fmla="*/ 6368143 h 10907486"/>
                <a:gd name="connsiteX63" fmla="*/ 16099971 w 26191292"/>
                <a:gd name="connsiteY63" fmla="*/ 6466114 h 10907486"/>
                <a:gd name="connsiteX64" fmla="*/ 16165286 w 26191292"/>
                <a:gd name="connsiteY64" fmla="*/ 6531428 h 10907486"/>
                <a:gd name="connsiteX65" fmla="*/ 16426543 w 26191292"/>
                <a:gd name="connsiteY65" fmla="*/ 6858000 h 10907486"/>
                <a:gd name="connsiteX66" fmla="*/ 16524514 w 26191292"/>
                <a:gd name="connsiteY66" fmla="*/ 6955971 h 10907486"/>
                <a:gd name="connsiteX67" fmla="*/ 16589828 w 26191292"/>
                <a:gd name="connsiteY67" fmla="*/ 7021286 h 10907486"/>
                <a:gd name="connsiteX68" fmla="*/ 16655143 w 26191292"/>
                <a:gd name="connsiteY68" fmla="*/ 7217228 h 10907486"/>
                <a:gd name="connsiteX69" fmla="*/ 16753114 w 26191292"/>
                <a:gd name="connsiteY69" fmla="*/ 7413171 h 10907486"/>
                <a:gd name="connsiteX70" fmla="*/ 16883743 w 26191292"/>
                <a:gd name="connsiteY70" fmla="*/ 7609114 h 10907486"/>
                <a:gd name="connsiteX71" fmla="*/ 16949057 w 26191292"/>
                <a:gd name="connsiteY71" fmla="*/ 7707086 h 10907486"/>
                <a:gd name="connsiteX72" fmla="*/ 17145000 w 26191292"/>
                <a:gd name="connsiteY72" fmla="*/ 7805057 h 10907486"/>
                <a:gd name="connsiteX73" fmla="*/ 17340943 w 26191292"/>
                <a:gd name="connsiteY73" fmla="*/ 7870371 h 10907486"/>
                <a:gd name="connsiteX74" fmla="*/ 17569543 w 26191292"/>
                <a:gd name="connsiteY74" fmla="*/ 7935686 h 10907486"/>
                <a:gd name="connsiteX75" fmla="*/ 18973800 w 26191292"/>
                <a:gd name="connsiteY75" fmla="*/ 8001000 h 10907486"/>
                <a:gd name="connsiteX76" fmla="*/ 19692257 w 26191292"/>
                <a:gd name="connsiteY76" fmla="*/ 8098971 h 10907486"/>
                <a:gd name="connsiteX77" fmla="*/ 20018828 w 26191292"/>
                <a:gd name="connsiteY77" fmla="*/ 8164286 h 10907486"/>
                <a:gd name="connsiteX78" fmla="*/ 20606657 w 26191292"/>
                <a:gd name="connsiteY78" fmla="*/ 8360228 h 10907486"/>
                <a:gd name="connsiteX79" fmla="*/ 20802600 w 26191292"/>
                <a:gd name="connsiteY79" fmla="*/ 8425543 h 10907486"/>
                <a:gd name="connsiteX80" fmla="*/ 20900571 w 26191292"/>
                <a:gd name="connsiteY80" fmla="*/ 8458200 h 10907486"/>
                <a:gd name="connsiteX81" fmla="*/ 21031200 w 26191292"/>
                <a:gd name="connsiteY81" fmla="*/ 8490857 h 10907486"/>
                <a:gd name="connsiteX82" fmla="*/ 21227143 w 26191292"/>
                <a:gd name="connsiteY82" fmla="*/ 8556171 h 10907486"/>
                <a:gd name="connsiteX83" fmla="*/ 21423086 w 26191292"/>
                <a:gd name="connsiteY83" fmla="*/ 8621486 h 10907486"/>
                <a:gd name="connsiteX84" fmla="*/ 21521057 w 26191292"/>
                <a:gd name="connsiteY84" fmla="*/ 8654143 h 10907486"/>
                <a:gd name="connsiteX85" fmla="*/ 21619028 w 26191292"/>
                <a:gd name="connsiteY85" fmla="*/ 8686800 h 10907486"/>
                <a:gd name="connsiteX86" fmla="*/ 21749657 w 26191292"/>
                <a:gd name="connsiteY86" fmla="*/ 8719457 h 10907486"/>
                <a:gd name="connsiteX87" fmla="*/ 21847628 w 26191292"/>
                <a:gd name="connsiteY87" fmla="*/ 8752114 h 10907486"/>
                <a:gd name="connsiteX88" fmla="*/ 21978257 w 26191292"/>
                <a:gd name="connsiteY88" fmla="*/ 8784771 h 10907486"/>
                <a:gd name="connsiteX89" fmla="*/ 22174200 w 26191292"/>
                <a:gd name="connsiteY89" fmla="*/ 8850086 h 10907486"/>
                <a:gd name="connsiteX90" fmla="*/ 22272171 w 26191292"/>
                <a:gd name="connsiteY90" fmla="*/ 8915400 h 10907486"/>
                <a:gd name="connsiteX91" fmla="*/ 22500771 w 26191292"/>
                <a:gd name="connsiteY91" fmla="*/ 8948057 h 10907486"/>
                <a:gd name="connsiteX92" fmla="*/ 22598743 w 26191292"/>
                <a:gd name="connsiteY92" fmla="*/ 8980714 h 10907486"/>
                <a:gd name="connsiteX93" fmla="*/ 22827343 w 26191292"/>
                <a:gd name="connsiteY93" fmla="*/ 9078686 h 10907486"/>
                <a:gd name="connsiteX94" fmla="*/ 22957971 w 26191292"/>
                <a:gd name="connsiteY94" fmla="*/ 9176657 h 10907486"/>
                <a:gd name="connsiteX95" fmla="*/ 23088600 w 26191292"/>
                <a:gd name="connsiteY95" fmla="*/ 9241971 h 10907486"/>
                <a:gd name="connsiteX96" fmla="*/ 23186571 w 26191292"/>
                <a:gd name="connsiteY96" fmla="*/ 9307286 h 10907486"/>
                <a:gd name="connsiteX97" fmla="*/ 23317200 w 26191292"/>
                <a:gd name="connsiteY97" fmla="*/ 9372600 h 10907486"/>
                <a:gd name="connsiteX98" fmla="*/ 23415171 w 26191292"/>
                <a:gd name="connsiteY98" fmla="*/ 9437914 h 10907486"/>
                <a:gd name="connsiteX99" fmla="*/ 23480486 w 26191292"/>
                <a:gd name="connsiteY99" fmla="*/ 9503228 h 10907486"/>
                <a:gd name="connsiteX100" fmla="*/ 23578457 w 26191292"/>
                <a:gd name="connsiteY100" fmla="*/ 9535886 h 10907486"/>
                <a:gd name="connsiteX101" fmla="*/ 23807057 w 26191292"/>
                <a:gd name="connsiteY101" fmla="*/ 9666514 h 10907486"/>
                <a:gd name="connsiteX102" fmla="*/ 23905028 w 26191292"/>
                <a:gd name="connsiteY102" fmla="*/ 9699171 h 10907486"/>
                <a:gd name="connsiteX103" fmla="*/ 24100971 w 26191292"/>
                <a:gd name="connsiteY103" fmla="*/ 9829800 h 10907486"/>
                <a:gd name="connsiteX104" fmla="*/ 24296914 w 26191292"/>
                <a:gd name="connsiteY104" fmla="*/ 9895114 h 10907486"/>
                <a:gd name="connsiteX105" fmla="*/ 24492857 w 26191292"/>
                <a:gd name="connsiteY105" fmla="*/ 10025743 h 10907486"/>
                <a:gd name="connsiteX106" fmla="*/ 24590828 w 26191292"/>
                <a:gd name="connsiteY106" fmla="*/ 10058400 h 10907486"/>
                <a:gd name="connsiteX107" fmla="*/ 24786771 w 26191292"/>
                <a:gd name="connsiteY107" fmla="*/ 10156371 h 10907486"/>
                <a:gd name="connsiteX108" fmla="*/ 24950057 w 26191292"/>
                <a:gd name="connsiteY108" fmla="*/ 10287000 h 10907486"/>
                <a:gd name="connsiteX109" fmla="*/ 25048028 w 26191292"/>
                <a:gd name="connsiteY109" fmla="*/ 10319657 h 10907486"/>
                <a:gd name="connsiteX110" fmla="*/ 25276628 w 26191292"/>
                <a:gd name="connsiteY110" fmla="*/ 10482943 h 10907486"/>
                <a:gd name="connsiteX111" fmla="*/ 25537886 w 26191292"/>
                <a:gd name="connsiteY111" fmla="*/ 10613571 h 10907486"/>
                <a:gd name="connsiteX112" fmla="*/ 25635857 w 26191292"/>
                <a:gd name="connsiteY112" fmla="*/ 10646228 h 10907486"/>
                <a:gd name="connsiteX113" fmla="*/ 25733828 w 26191292"/>
                <a:gd name="connsiteY113" fmla="*/ 10678886 h 10907486"/>
                <a:gd name="connsiteX114" fmla="*/ 25799143 w 26191292"/>
                <a:gd name="connsiteY114" fmla="*/ 10744200 h 10907486"/>
                <a:gd name="connsiteX115" fmla="*/ 25995086 w 26191292"/>
                <a:gd name="connsiteY115" fmla="*/ 10809514 h 10907486"/>
                <a:gd name="connsiteX116" fmla="*/ 26093057 w 26191292"/>
                <a:gd name="connsiteY116" fmla="*/ 10842171 h 10907486"/>
                <a:gd name="connsiteX117" fmla="*/ 26191028 w 26191292"/>
                <a:gd name="connsiteY117" fmla="*/ 10907486 h 10907486"/>
                <a:gd name="connsiteX118" fmla="*/ 0 w 26191292"/>
                <a:gd name="connsiteY118" fmla="*/ 10907486 h 10907486"/>
                <a:gd name="connsiteX119" fmla="*/ 32657 w 26191292"/>
                <a:gd name="connsiteY11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772400 w 26191292"/>
                <a:gd name="connsiteY18" fmla="*/ 2318657 h 10907486"/>
                <a:gd name="connsiteX19" fmla="*/ 7968343 w 26191292"/>
                <a:gd name="connsiteY19" fmla="*/ 2383971 h 10907486"/>
                <a:gd name="connsiteX20" fmla="*/ 8131628 w 26191292"/>
                <a:gd name="connsiteY20" fmla="*/ 2514600 h 10907486"/>
                <a:gd name="connsiteX21" fmla="*/ 8196943 w 26191292"/>
                <a:gd name="connsiteY21" fmla="*/ 2579914 h 10907486"/>
                <a:gd name="connsiteX22" fmla="*/ 8294914 w 26191292"/>
                <a:gd name="connsiteY22" fmla="*/ 2645228 h 10907486"/>
                <a:gd name="connsiteX23" fmla="*/ 8425543 w 26191292"/>
                <a:gd name="connsiteY23" fmla="*/ 2775857 h 10907486"/>
                <a:gd name="connsiteX24" fmla="*/ 8523514 w 26191292"/>
                <a:gd name="connsiteY24" fmla="*/ 2841171 h 10907486"/>
                <a:gd name="connsiteX25" fmla="*/ 8654143 w 26191292"/>
                <a:gd name="connsiteY25" fmla="*/ 2971800 h 10907486"/>
                <a:gd name="connsiteX26" fmla="*/ 8784771 w 26191292"/>
                <a:gd name="connsiteY26" fmla="*/ 3135086 h 10907486"/>
                <a:gd name="connsiteX27" fmla="*/ 8915400 w 26191292"/>
                <a:gd name="connsiteY27" fmla="*/ 3298371 h 10907486"/>
                <a:gd name="connsiteX28" fmla="*/ 9046028 w 26191292"/>
                <a:gd name="connsiteY28" fmla="*/ 3461657 h 10907486"/>
                <a:gd name="connsiteX29" fmla="*/ 9176657 w 26191292"/>
                <a:gd name="connsiteY29" fmla="*/ 3657600 h 10907486"/>
                <a:gd name="connsiteX30" fmla="*/ 9241971 w 26191292"/>
                <a:gd name="connsiteY30" fmla="*/ 3755571 h 10907486"/>
                <a:gd name="connsiteX31" fmla="*/ 9307286 w 26191292"/>
                <a:gd name="connsiteY31" fmla="*/ 3820886 h 10907486"/>
                <a:gd name="connsiteX32" fmla="*/ 9405257 w 26191292"/>
                <a:gd name="connsiteY32" fmla="*/ 4016828 h 10907486"/>
                <a:gd name="connsiteX33" fmla="*/ 9437914 w 26191292"/>
                <a:gd name="connsiteY33" fmla="*/ 4114800 h 10907486"/>
                <a:gd name="connsiteX34" fmla="*/ 9568543 w 26191292"/>
                <a:gd name="connsiteY34" fmla="*/ 4310743 h 10907486"/>
                <a:gd name="connsiteX35" fmla="*/ 9633857 w 26191292"/>
                <a:gd name="connsiteY35" fmla="*/ 4408714 h 10907486"/>
                <a:gd name="connsiteX36" fmla="*/ 9731828 w 26191292"/>
                <a:gd name="connsiteY36" fmla="*/ 4604657 h 10907486"/>
                <a:gd name="connsiteX37" fmla="*/ 9829800 w 26191292"/>
                <a:gd name="connsiteY37" fmla="*/ 4669971 h 10907486"/>
                <a:gd name="connsiteX38" fmla="*/ 9895114 w 26191292"/>
                <a:gd name="connsiteY38" fmla="*/ 4735286 h 10907486"/>
                <a:gd name="connsiteX39" fmla="*/ 10091057 w 26191292"/>
                <a:gd name="connsiteY39" fmla="*/ 4865914 h 10907486"/>
                <a:gd name="connsiteX40" fmla="*/ 10189028 w 26191292"/>
                <a:gd name="connsiteY40" fmla="*/ 4931228 h 10907486"/>
                <a:gd name="connsiteX41" fmla="*/ 10287000 w 26191292"/>
                <a:gd name="connsiteY41" fmla="*/ 4996543 h 10907486"/>
                <a:gd name="connsiteX42" fmla="*/ 10384971 w 26191292"/>
                <a:gd name="connsiteY42" fmla="*/ 5029200 h 10907486"/>
                <a:gd name="connsiteX43" fmla="*/ 10450286 w 26191292"/>
                <a:gd name="connsiteY43" fmla="*/ 5094514 h 10907486"/>
                <a:gd name="connsiteX44" fmla="*/ 10646228 w 26191292"/>
                <a:gd name="connsiteY44" fmla="*/ 5159828 h 10907486"/>
                <a:gd name="connsiteX45" fmla="*/ 11397343 w 26191292"/>
                <a:gd name="connsiteY45" fmla="*/ 5257800 h 10907486"/>
                <a:gd name="connsiteX46" fmla="*/ 11625943 w 26191292"/>
                <a:gd name="connsiteY46" fmla="*/ 5290457 h 10907486"/>
                <a:gd name="connsiteX47" fmla="*/ 12246428 w 26191292"/>
                <a:gd name="connsiteY47" fmla="*/ 5355771 h 10907486"/>
                <a:gd name="connsiteX48" fmla="*/ 12670971 w 26191292"/>
                <a:gd name="connsiteY48" fmla="*/ 5355771 h 10907486"/>
                <a:gd name="connsiteX49" fmla="*/ 13911943 w 26191292"/>
                <a:gd name="connsiteY49" fmla="*/ 5388428 h 10907486"/>
                <a:gd name="connsiteX50" fmla="*/ 14336486 w 26191292"/>
                <a:gd name="connsiteY50" fmla="*/ 5486400 h 10907486"/>
                <a:gd name="connsiteX51" fmla="*/ 14467114 w 26191292"/>
                <a:gd name="connsiteY51" fmla="*/ 5519057 h 10907486"/>
                <a:gd name="connsiteX52" fmla="*/ 14663057 w 26191292"/>
                <a:gd name="connsiteY52" fmla="*/ 5584371 h 10907486"/>
                <a:gd name="connsiteX53" fmla="*/ 14761028 w 26191292"/>
                <a:gd name="connsiteY53" fmla="*/ 5617028 h 10907486"/>
                <a:gd name="connsiteX54" fmla="*/ 14891657 w 26191292"/>
                <a:gd name="connsiteY54" fmla="*/ 5649686 h 10907486"/>
                <a:gd name="connsiteX55" fmla="*/ 15087600 w 26191292"/>
                <a:gd name="connsiteY55" fmla="*/ 5715000 h 10907486"/>
                <a:gd name="connsiteX56" fmla="*/ 15218228 w 26191292"/>
                <a:gd name="connsiteY56" fmla="*/ 5747657 h 10907486"/>
                <a:gd name="connsiteX57" fmla="*/ 15414171 w 26191292"/>
                <a:gd name="connsiteY57" fmla="*/ 5812971 h 10907486"/>
                <a:gd name="connsiteX58" fmla="*/ 15479486 w 26191292"/>
                <a:gd name="connsiteY58" fmla="*/ 5878286 h 10907486"/>
                <a:gd name="connsiteX59" fmla="*/ 15675428 w 26191292"/>
                <a:gd name="connsiteY59" fmla="*/ 6008914 h 10907486"/>
                <a:gd name="connsiteX60" fmla="*/ 15904028 w 26191292"/>
                <a:gd name="connsiteY60" fmla="*/ 6237514 h 10907486"/>
                <a:gd name="connsiteX61" fmla="*/ 16034657 w 26191292"/>
                <a:gd name="connsiteY61" fmla="*/ 6368143 h 10907486"/>
                <a:gd name="connsiteX62" fmla="*/ 16099971 w 26191292"/>
                <a:gd name="connsiteY62" fmla="*/ 6466114 h 10907486"/>
                <a:gd name="connsiteX63" fmla="*/ 16165286 w 26191292"/>
                <a:gd name="connsiteY63" fmla="*/ 6531428 h 10907486"/>
                <a:gd name="connsiteX64" fmla="*/ 16426543 w 26191292"/>
                <a:gd name="connsiteY64" fmla="*/ 6858000 h 10907486"/>
                <a:gd name="connsiteX65" fmla="*/ 16524514 w 26191292"/>
                <a:gd name="connsiteY65" fmla="*/ 6955971 h 10907486"/>
                <a:gd name="connsiteX66" fmla="*/ 16589828 w 26191292"/>
                <a:gd name="connsiteY66" fmla="*/ 7021286 h 10907486"/>
                <a:gd name="connsiteX67" fmla="*/ 16655143 w 26191292"/>
                <a:gd name="connsiteY67" fmla="*/ 7217228 h 10907486"/>
                <a:gd name="connsiteX68" fmla="*/ 16753114 w 26191292"/>
                <a:gd name="connsiteY68" fmla="*/ 7413171 h 10907486"/>
                <a:gd name="connsiteX69" fmla="*/ 16883743 w 26191292"/>
                <a:gd name="connsiteY69" fmla="*/ 7609114 h 10907486"/>
                <a:gd name="connsiteX70" fmla="*/ 16949057 w 26191292"/>
                <a:gd name="connsiteY70" fmla="*/ 7707086 h 10907486"/>
                <a:gd name="connsiteX71" fmla="*/ 17145000 w 26191292"/>
                <a:gd name="connsiteY71" fmla="*/ 7805057 h 10907486"/>
                <a:gd name="connsiteX72" fmla="*/ 17340943 w 26191292"/>
                <a:gd name="connsiteY72" fmla="*/ 7870371 h 10907486"/>
                <a:gd name="connsiteX73" fmla="*/ 17569543 w 26191292"/>
                <a:gd name="connsiteY73" fmla="*/ 7935686 h 10907486"/>
                <a:gd name="connsiteX74" fmla="*/ 18973800 w 26191292"/>
                <a:gd name="connsiteY74" fmla="*/ 8001000 h 10907486"/>
                <a:gd name="connsiteX75" fmla="*/ 19692257 w 26191292"/>
                <a:gd name="connsiteY75" fmla="*/ 8098971 h 10907486"/>
                <a:gd name="connsiteX76" fmla="*/ 20018828 w 26191292"/>
                <a:gd name="connsiteY76" fmla="*/ 8164286 h 10907486"/>
                <a:gd name="connsiteX77" fmla="*/ 20606657 w 26191292"/>
                <a:gd name="connsiteY77" fmla="*/ 8360228 h 10907486"/>
                <a:gd name="connsiteX78" fmla="*/ 20802600 w 26191292"/>
                <a:gd name="connsiteY78" fmla="*/ 8425543 h 10907486"/>
                <a:gd name="connsiteX79" fmla="*/ 20900571 w 26191292"/>
                <a:gd name="connsiteY79" fmla="*/ 8458200 h 10907486"/>
                <a:gd name="connsiteX80" fmla="*/ 21031200 w 26191292"/>
                <a:gd name="connsiteY80" fmla="*/ 8490857 h 10907486"/>
                <a:gd name="connsiteX81" fmla="*/ 21227143 w 26191292"/>
                <a:gd name="connsiteY81" fmla="*/ 8556171 h 10907486"/>
                <a:gd name="connsiteX82" fmla="*/ 21423086 w 26191292"/>
                <a:gd name="connsiteY82" fmla="*/ 8621486 h 10907486"/>
                <a:gd name="connsiteX83" fmla="*/ 21521057 w 26191292"/>
                <a:gd name="connsiteY83" fmla="*/ 8654143 h 10907486"/>
                <a:gd name="connsiteX84" fmla="*/ 21619028 w 26191292"/>
                <a:gd name="connsiteY84" fmla="*/ 8686800 h 10907486"/>
                <a:gd name="connsiteX85" fmla="*/ 21749657 w 26191292"/>
                <a:gd name="connsiteY85" fmla="*/ 8719457 h 10907486"/>
                <a:gd name="connsiteX86" fmla="*/ 21847628 w 26191292"/>
                <a:gd name="connsiteY86" fmla="*/ 8752114 h 10907486"/>
                <a:gd name="connsiteX87" fmla="*/ 21978257 w 26191292"/>
                <a:gd name="connsiteY87" fmla="*/ 8784771 h 10907486"/>
                <a:gd name="connsiteX88" fmla="*/ 22174200 w 26191292"/>
                <a:gd name="connsiteY88" fmla="*/ 8850086 h 10907486"/>
                <a:gd name="connsiteX89" fmla="*/ 22272171 w 26191292"/>
                <a:gd name="connsiteY89" fmla="*/ 8915400 h 10907486"/>
                <a:gd name="connsiteX90" fmla="*/ 22500771 w 26191292"/>
                <a:gd name="connsiteY90" fmla="*/ 8948057 h 10907486"/>
                <a:gd name="connsiteX91" fmla="*/ 22598743 w 26191292"/>
                <a:gd name="connsiteY91" fmla="*/ 8980714 h 10907486"/>
                <a:gd name="connsiteX92" fmla="*/ 22827343 w 26191292"/>
                <a:gd name="connsiteY92" fmla="*/ 9078686 h 10907486"/>
                <a:gd name="connsiteX93" fmla="*/ 22957971 w 26191292"/>
                <a:gd name="connsiteY93" fmla="*/ 9176657 h 10907486"/>
                <a:gd name="connsiteX94" fmla="*/ 23088600 w 26191292"/>
                <a:gd name="connsiteY94" fmla="*/ 9241971 h 10907486"/>
                <a:gd name="connsiteX95" fmla="*/ 23186571 w 26191292"/>
                <a:gd name="connsiteY95" fmla="*/ 9307286 h 10907486"/>
                <a:gd name="connsiteX96" fmla="*/ 23317200 w 26191292"/>
                <a:gd name="connsiteY96" fmla="*/ 9372600 h 10907486"/>
                <a:gd name="connsiteX97" fmla="*/ 23415171 w 26191292"/>
                <a:gd name="connsiteY97" fmla="*/ 9437914 h 10907486"/>
                <a:gd name="connsiteX98" fmla="*/ 23480486 w 26191292"/>
                <a:gd name="connsiteY98" fmla="*/ 9503228 h 10907486"/>
                <a:gd name="connsiteX99" fmla="*/ 23578457 w 26191292"/>
                <a:gd name="connsiteY99" fmla="*/ 9535886 h 10907486"/>
                <a:gd name="connsiteX100" fmla="*/ 23807057 w 26191292"/>
                <a:gd name="connsiteY100" fmla="*/ 9666514 h 10907486"/>
                <a:gd name="connsiteX101" fmla="*/ 23905028 w 26191292"/>
                <a:gd name="connsiteY101" fmla="*/ 9699171 h 10907486"/>
                <a:gd name="connsiteX102" fmla="*/ 24100971 w 26191292"/>
                <a:gd name="connsiteY102" fmla="*/ 9829800 h 10907486"/>
                <a:gd name="connsiteX103" fmla="*/ 24296914 w 26191292"/>
                <a:gd name="connsiteY103" fmla="*/ 9895114 h 10907486"/>
                <a:gd name="connsiteX104" fmla="*/ 24492857 w 26191292"/>
                <a:gd name="connsiteY104" fmla="*/ 10025743 h 10907486"/>
                <a:gd name="connsiteX105" fmla="*/ 24590828 w 26191292"/>
                <a:gd name="connsiteY105" fmla="*/ 10058400 h 10907486"/>
                <a:gd name="connsiteX106" fmla="*/ 24786771 w 26191292"/>
                <a:gd name="connsiteY106" fmla="*/ 10156371 h 10907486"/>
                <a:gd name="connsiteX107" fmla="*/ 24950057 w 26191292"/>
                <a:gd name="connsiteY107" fmla="*/ 10287000 h 10907486"/>
                <a:gd name="connsiteX108" fmla="*/ 25048028 w 26191292"/>
                <a:gd name="connsiteY108" fmla="*/ 10319657 h 10907486"/>
                <a:gd name="connsiteX109" fmla="*/ 25276628 w 26191292"/>
                <a:gd name="connsiteY109" fmla="*/ 10482943 h 10907486"/>
                <a:gd name="connsiteX110" fmla="*/ 25537886 w 26191292"/>
                <a:gd name="connsiteY110" fmla="*/ 10613571 h 10907486"/>
                <a:gd name="connsiteX111" fmla="*/ 25635857 w 26191292"/>
                <a:gd name="connsiteY111" fmla="*/ 10646228 h 10907486"/>
                <a:gd name="connsiteX112" fmla="*/ 25733828 w 26191292"/>
                <a:gd name="connsiteY112" fmla="*/ 10678886 h 10907486"/>
                <a:gd name="connsiteX113" fmla="*/ 25799143 w 26191292"/>
                <a:gd name="connsiteY113" fmla="*/ 10744200 h 10907486"/>
                <a:gd name="connsiteX114" fmla="*/ 25995086 w 26191292"/>
                <a:gd name="connsiteY114" fmla="*/ 10809514 h 10907486"/>
                <a:gd name="connsiteX115" fmla="*/ 26093057 w 26191292"/>
                <a:gd name="connsiteY115" fmla="*/ 10842171 h 10907486"/>
                <a:gd name="connsiteX116" fmla="*/ 26191028 w 26191292"/>
                <a:gd name="connsiteY116" fmla="*/ 10907486 h 10907486"/>
                <a:gd name="connsiteX117" fmla="*/ 0 w 26191292"/>
                <a:gd name="connsiteY117" fmla="*/ 10907486 h 10907486"/>
                <a:gd name="connsiteX118" fmla="*/ 32657 w 26191292"/>
                <a:gd name="connsiteY11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294914 w 26191292"/>
                <a:gd name="connsiteY21" fmla="*/ 2645228 h 10907486"/>
                <a:gd name="connsiteX22" fmla="*/ 8425543 w 26191292"/>
                <a:gd name="connsiteY22" fmla="*/ 2775857 h 10907486"/>
                <a:gd name="connsiteX23" fmla="*/ 8523514 w 26191292"/>
                <a:gd name="connsiteY23" fmla="*/ 2841171 h 10907486"/>
                <a:gd name="connsiteX24" fmla="*/ 8654143 w 26191292"/>
                <a:gd name="connsiteY24" fmla="*/ 2971800 h 10907486"/>
                <a:gd name="connsiteX25" fmla="*/ 8784771 w 26191292"/>
                <a:gd name="connsiteY25" fmla="*/ 3135086 h 10907486"/>
                <a:gd name="connsiteX26" fmla="*/ 8915400 w 26191292"/>
                <a:gd name="connsiteY26" fmla="*/ 3298371 h 10907486"/>
                <a:gd name="connsiteX27" fmla="*/ 9046028 w 26191292"/>
                <a:gd name="connsiteY27" fmla="*/ 3461657 h 10907486"/>
                <a:gd name="connsiteX28" fmla="*/ 9176657 w 26191292"/>
                <a:gd name="connsiteY28" fmla="*/ 3657600 h 10907486"/>
                <a:gd name="connsiteX29" fmla="*/ 9241971 w 26191292"/>
                <a:gd name="connsiteY29" fmla="*/ 3755571 h 10907486"/>
                <a:gd name="connsiteX30" fmla="*/ 9307286 w 26191292"/>
                <a:gd name="connsiteY30" fmla="*/ 3820886 h 10907486"/>
                <a:gd name="connsiteX31" fmla="*/ 9405257 w 26191292"/>
                <a:gd name="connsiteY31" fmla="*/ 4016828 h 10907486"/>
                <a:gd name="connsiteX32" fmla="*/ 9437914 w 26191292"/>
                <a:gd name="connsiteY32" fmla="*/ 4114800 h 10907486"/>
                <a:gd name="connsiteX33" fmla="*/ 9568543 w 26191292"/>
                <a:gd name="connsiteY33" fmla="*/ 4310743 h 10907486"/>
                <a:gd name="connsiteX34" fmla="*/ 9633857 w 26191292"/>
                <a:gd name="connsiteY34" fmla="*/ 4408714 h 10907486"/>
                <a:gd name="connsiteX35" fmla="*/ 9731828 w 26191292"/>
                <a:gd name="connsiteY35" fmla="*/ 4604657 h 10907486"/>
                <a:gd name="connsiteX36" fmla="*/ 9829800 w 26191292"/>
                <a:gd name="connsiteY36" fmla="*/ 4669971 h 10907486"/>
                <a:gd name="connsiteX37" fmla="*/ 9895114 w 26191292"/>
                <a:gd name="connsiteY37" fmla="*/ 4735286 h 10907486"/>
                <a:gd name="connsiteX38" fmla="*/ 10091057 w 26191292"/>
                <a:gd name="connsiteY38" fmla="*/ 4865914 h 10907486"/>
                <a:gd name="connsiteX39" fmla="*/ 10189028 w 26191292"/>
                <a:gd name="connsiteY39" fmla="*/ 4931228 h 10907486"/>
                <a:gd name="connsiteX40" fmla="*/ 10287000 w 26191292"/>
                <a:gd name="connsiteY40" fmla="*/ 4996543 h 10907486"/>
                <a:gd name="connsiteX41" fmla="*/ 10384971 w 26191292"/>
                <a:gd name="connsiteY41" fmla="*/ 5029200 h 10907486"/>
                <a:gd name="connsiteX42" fmla="*/ 10450286 w 26191292"/>
                <a:gd name="connsiteY42" fmla="*/ 5094514 h 10907486"/>
                <a:gd name="connsiteX43" fmla="*/ 10646228 w 26191292"/>
                <a:gd name="connsiteY43" fmla="*/ 5159828 h 10907486"/>
                <a:gd name="connsiteX44" fmla="*/ 11397343 w 26191292"/>
                <a:gd name="connsiteY44" fmla="*/ 5257800 h 10907486"/>
                <a:gd name="connsiteX45" fmla="*/ 11625943 w 26191292"/>
                <a:gd name="connsiteY45" fmla="*/ 5290457 h 10907486"/>
                <a:gd name="connsiteX46" fmla="*/ 12246428 w 26191292"/>
                <a:gd name="connsiteY46" fmla="*/ 5355771 h 10907486"/>
                <a:gd name="connsiteX47" fmla="*/ 12670971 w 26191292"/>
                <a:gd name="connsiteY47" fmla="*/ 5355771 h 10907486"/>
                <a:gd name="connsiteX48" fmla="*/ 13911943 w 26191292"/>
                <a:gd name="connsiteY48" fmla="*/ 5388428 h 10907486"/>
                <a:gd name="connsiteX49" fmla="*/ 14336486 w 26191292"/>
                <a:gd name="connsiteY49" fmla="*/ 5486400 h 10907486"/>
                <a:gd name="connsiteX50" fmla="*/ 14467114 w 26191292"/>
                <a:gd name="connsiteY50" fmla="*/ 5519057 h 10907486"/>
                <a:gd name="connsiteX51" fmla="*/ 14663057 w 26191292"/>
                <a:gd name="connsiteY51" fmla="*/ 5584371 h 10907486"/>
                <a:gd name="connsiteX52" fmla="*/ 14761028 w 26191292"/>
                <a:gd name="connsiteY52" fmla="*/ 5617028 h 10907486"/>
                <a:gd name="connsiteX53" fmla="*/ 14891657 w 26191292"/>
                <a:gd name="connsiteY53" fmla="*/ 5649686 h 10907486"/>
                <a:gd name="connsiteX54" fmla="*/ 15087600 w 26191292"/>
                <a:gd name="connsiteY54" fmla="*/ 5715000 h 10907486"/>
                <a:gd name="connsiteX55" fmla="*/ 15218228 w 26191292"/>
                <a:gd name="connsiteY55" fmla="*/ 5747657 h 10907486"/>
                <a:gd name="connsiteX56" fmla="*/ 15414171 w 26191292"/>
                <a:gd name="connsiteY56" fmla="*/ 5812971 h 10907486"/>
                <a:gd name="connsiteX57" fmla="*/ 15479486 w 26191292"/>
                <a:gd name="connsiteY57" fmla="*/ 5878286 h 10907486"/>
                <a:gd name="connsiteX58" fmla="*/ 15675428 w 26191292"/>
                <a:gd name="connsiteY58" fmla="*/ 6008914 h 10907486"/>
                <a:gd name="connsiteX59" fmla="*/ 15904028 w 26191292"/>
                <a:gd name="connsiteY59" fmla="*/ 6237514 h 10907486"/>
                <a:gd name="connsiteX60" fmla="*/ 16034657 w 26191292"/>
                <a:gd name="connsiteY60" fmla="*/ 6368143 h 10907486"/>
                <a:gd name="connsiteX61" fmla="*/ 16099971 w 26191292"/>
                <a:gd name="connsiteY61" fmla="*/ 6466114 h 10907486"/>
                <a:gd name="connsiteX62" fmla="*/ 16165286 w 26191292"/>
                <a:gd name="connsiteY62" fmla="*/ 6531428 h 10907486"/>
                <a:gd name="connsiteX63" fmla="*/ 16426543 w 26191292"/>
                <a:gd name="connsiteY63" fmla="*/ 6858000 h 10907486"/>
                <a:gd name="connsiteX64" fmla="*/ 16524514 w 26191292"/>
                <a:gd name="connsiteY64" fmla="*/ 6955971 h 10907486"/>
                <a:gd name="connsiteX65" fmla="*/ 16589828 w 26191292"/>
                <a:gd name="connsiteY65" fmla="*/ 7021286 h 10907486"/>
                <a:gd name="connsiteX66" fmla="*/ 16655143 w 26191292"/>
                <a:gd name="connsiteY66" fmla="*/ 7217228 h 10907486"/>
                <a:gd name="connsiteX67" fmla="*/ 16753114 w 26191292"/>
                <a:gd name="connsiteY67" fmla="*/ 7413171 h 10907486"/>
                <a:gd name="connsiteX68" fmla="*/ 16883743 w 26191292"/>
                <a:gd name="connsiteY68" fmla="*/ 7609114 h 10907486"/>
                <a:gd name="connsiteX69" fmla="*/ 16949057 w 26191292"/>
                <a:gd name="connsiteY69" fmla="*/ 7707086 h 10907486"/>
                <a:gd name="connsiteX70" fmla="*/ 17145000 w 26191292"/>
                <a:gd name="connsiteY70" fmla="*/ 7805057 h 10907486"/>
                <a:gd name="connsiteX71" fmla="*/ 17340943 w 26191292"/>
                <a:gd name="connsiteY71" fmla="*/ 7870371 h 10907486"/>
                <a:gd name="connsiteX72" fmla="*/ 17569543 w 26191292"/>
                <a:gd name="connsiteY72" fmla="*/ 7935686 h 10907486"/>
                <a:gd name="connsiteX73" fmla="*/ 18973800 w 26191292"/>
                <a:gd name="connsiteY73" fmla="*/ 8001000 h 10907486"/>
                <a:gd name="connsiteX74" fmla="*/ 19692257 w 26191292"/>
                <a:gd name="connsiteY74" fmla="*/ 8098971 h 10907486"/>
                <a:gd name="connsiteX75" fmla="*/ 20018828 w 26191292"/>
                <a:gd name="connsiteY75" fmla="*/ 8164286 h 10907486"/>
                <a:gd name="connsiteX76" fmla="*/ 20606657 w 26191292"/>
                <a:gd name="connsiteY76" fmla="*/ 8360228 h 10907486"/>
                <a:gd name="connsiteX77" fmla="*/ 20802600 w 26191292"/>
                <a:gd name="connsiteY77" fmla="*/ 8425543 h 10907486"/>
                <a:gd name="connsiteX78" fmla="*/ 20900571 w 26191292"/>
                <a:gd name="connsiteY78" fmla="*/ 8458200 h 10907486"/>
                <a:gd name="connsiteX79" fmla="*/ 21031200 w 26191292"/>
                <a:gd name="connsiteY79" fmla="*/ 8490857 h 10907486"/>
                <a:gd name="connsiteX80" fmla="*/ 21227143 w 26191292"/>
                <a:gd name="connsiteY80" fmla="*/ 8556171 h 10907486"/>
                <a:gd name="connsiteX81" fmla="*/ 21423086 w 26191292"/>
                <a:gd name="connsiteY81" fmla="*/ 8621486 h 10907486"/>
                <a:gd name="connsiteX82" fmla="*/ 21521057 w 26191292"/>
                <a:gd name="connsiteY82" fmla="*/ 8654143 h 10907486"/>
                <a:gd name="connsiteX83" fmla="*/ 21619028 w 26191292"/>
                <a:gd name="connsiteY83" fmla="*/ 8686800 h 10907486"/>
                <a:gd name="connsiteX84" fmla="*/ 21749657 w 26191292"/>
                <a:gd name="connsiteY84" fmla="*/ 8719457 h 10907486"/>
                <a:gd name="connsiteX85" fmla="*/ 21847628 w 26191292"/>
                <a:gd name="connsiteY85" fmla="*/ 8752114 h 10907486"/>
                <a:gd name="connsiteX86" fmla="*/ 21978257 w 26191292"/>
                <a:gd name="connsiteY86" fmla="*/ 8784771 h 10907486"/>
                <a:gd name="connsiteX87" fmla="*/ 22174200 w 26191292"/>
                <a:gd name="connsiteY87" fmla="*/ 8850086 h 10907486"/>
                <a:gd name="connsiteX88" fmla="*/ 22272171 w 26191292"/>
                <a:gd name="connsiteY88" fmla="*/ 8915400 h 10907486"/>
                <a:gd name="connsiteX89" fmla="*/ 22500771 w 26191292"/>
                <a:gd name="connsiteY89" fmla="*/ 8948057 h 10907486"/>
                <a:gd name="connsiteX90" fmla="*/ 22598743 w 26191292"/>
                <a:gd name="connsiteY90" fmla="*/ 8980714 h 10907486"/>
                <a:gd name="connsiteX91" fmla="*/ 22827343 w 26191292"/>
                <a:gd name="connsiteY91" fmla="*/ 9078686 h 10907486"/>
                <a:gd name="connsiteX92" fmla="*/ 22957971 w 26191292"/>
                <a:gd name="connsiteY92" fmla="*/ 9176657 h 10907486"/>
                <a:gd name="connsiteX93" fmla="*/ 23088600 w 26191292"/>
                <a:gd name="connsiteY93" fmla="*/ 9241971 h 10907486"/>
                <a:gd name="connsiteX94" fmla="*/ 23186571 w 26191292"/>
                <a:gd name="connsiteY94" fmla="*/ 9307286 h 10907486"/>
                <a:gd name="connsiteX95" fmla="*/ 23317200 w 26191292"/>
                <a:gd name="connsiteY95" fmla="*/ 9372600 h 10907486"/>
                <a:gd name="connsiteX96" fmla="*/ 23415171 w 26191292"/>
                <a:gd name="connsiteY96" fmla="*/ 9437914 h 10907486"/>
                <a:gd name="connsiteX97" fmla="*/ 23480486 w 26191292"/>
                <a:gd name="connsiteY97" fmla="*/ 9503228 h 10907486"/>
                <a:gd name="connsiteX98" fmla="*/ 23578457 w 26191292"/>
                <a:gd name="connsiteY98" fmla="*/ 9535886 h 10907486"/>
                <a:gd name="connsiteX99" fmla="*/ 23807057 w 26191292"/>
                <a:gd name="connsiteY99" fmla="*/ 9666514 h 10907486"/>
                <a:gd name="connsiteX100" fmla="*/ 23905028 w 26191292"/>
                <a:gd name="connsiteY100" fmla="*/ 9699171 h 10907486"/>
                <a:gd name="connsiteX101" fmla="*/ 24100971 w 26191292"/>
                <a:gd name="connsiteY101" fmla="*/ 9829800 h 10907486"/>
                <a:gd name="connsiteX102" fmla="*/ 24296914 w 26191292"/>
                <a:gd name="connsiteY102" fmla="*/ 9895114 h 10907486"/>
                <a:gd name="connsiteX103" fmla="*/ 24492857 w 26191292"/>
                <a:gd name="connsiteY103" fmla="*/ 10025743 h 10907486"/>
                <a:gd name="connsiteX104" fmla="*/ 24590828 w 26191292"/>
                <a:gd name="connsiteY104" fmla="*/ 10058400 h 10907486"/>
                <a:gd name="connsiteX105" fmla="*/ 24786771 w 26191292"/>
                <a:gd name="connsiteY105" fmla="*/ 10156371 h 10907486"/>
                <a:gd name="connsiteX106" fmla="*/ 24950057 w 26191292"/>
                <a:gd name="connsiteY106" fmla="*/ 10287000 h 10907486"/>
                <a:gd name="connsiteX107" fmla="*/ 25048028 w 26191292"/>
                <a:gd name="connsiteY107" fmla="*/ 10319657 h 10907486"/>
                <a:gd name="connsiteX108" fmla="*/ 25276628 w 26191292"/>
                <a:gd name="connsiteY108" fmla="*/ 10482943 h 10907486"/>
                <a:gd name="connsiteX109" fmla="*/ 25537886 w 26191292"/>
                <a:gd name="connsiteY109" fmla="*/ 10613571 h 10907486"/>
                <a:gd name="connsiteX110" fmla="*/ 25635857 w 26191292"/>
                <a:gd name="connsiteY110" fmla="*/ 10646228 h 10907486"/>
                <a:gd name="connsiteX111" fmla="*/ 25733828 w 26191292"/>
                <a:gd name="connsiteY111" fmla="*/ 10678886 h 10907486"/>
                <a:gd name="connsiteX112" fmla="*/ 25799143 w 26191292"/>
                <a:gd name="connsiteY112" fmla="*/ 10744200 h 10907486"/>
                <a:gd name="connsiteX113" fmla="*/ 25995086 w 26191292"/>
                <a:gd name="connsiteY113" fmla="*/ 10809514 h 10907486"/>
                <a:gd name="connsiteX114" fmla="*/ 26093057 w 26191292"/>
                <a:gd name="connsiteY114" fmla="*/ 10842171 h 10907486"/>
                <a:gd name="connsiteX115" fmla="*/ 26191028 w 26191292"/>
                <a:gd name="connsiteY115" fmla="*/ 10907486 h 10907486"/>
                <a:gd name="connsiteX116" fmla="*/ 0 w 26191292"/>
                <a:gd name="connsiteY116" fmla="*/ 10907486 h 10907486"/>
                <a:gd name="connsiteX117" fmla="*/ 32657 w 26191292"/>
                <a:gd name="connsiteY11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654143 w 26191292"/>
                <a:gd name="connsiteY23" fmla="*/ 2971800 h 10907486"/>
                <a:gd name="connsiteX24" fmla="*/ 8784771 w 26191292"/>
                <a:gd name="connsiteY24" fmla="*/ 3135086 h 10907486"/>
                <a:gd name="connsiteX25" fmla="*/ 8915400 w 26191292"/>
                <a:gd name="connsiteY25" fmla="*/ 3298371 h 10907486"/>
                <a:gd name="connsiteX26" fmla="*/ 9046028 w 26191292"/>
                <a:gd name="connsiteY26" fmla="*/ 3461657 h 10907486"/>
                <a:gd name="connsiteX27" fmla="*/ 9176657 w 26191292"/>
                <a:gd name="connsiteY27" fmla="*/ 3657600 h 10907486"/>
                <a:gd name="connsiteX28" fmla="*/ 9241971 w 26191292"/>
                <a:gd name="connsiteY28" fmla="*/ 3755571 h 10907486"/>
                <a:gd name="connsiteX29" fmla="*/ 9307286 w 26191292"/>
                <a:gd name="connsiteY29" fmla="*/ 3820886 h 10907486"/>
                <a:gd name="connsiteX30" fmla="*/ 9405257 w 26191292"/>
                <a:gd name="connsiteY30" fmla="*/ 4016828 h 10907486"/>
                <a:gd name="connsiteX31" fmla="*/ 9437914 w 26191292"/>
                <a:gd name="connsiteY31" fmla="*/ 4114800 h 10907486"/>
                <a:gd name="connsiteX32" fmla="*/ 9568543 w 26191292"/>
                <a:gd name="connsiteY32" fmla="*/ 4310743 h 10907486"/>
                <a:gd name="connsiteX33" fmla="*/ 9633857 w 26191292"/>
                <a:gd name="connsiteY33" fmla="*/ 4408714 h 10907486"/>
                <a:gd name="connsiteX34" fmla="*/ 9731828 w 26191292"/>
                <a:gd name="connsiteY34" fmla="*/ 4604657 h 10907486"/>
                <a:gd name="connsiteX35" fmla="*/ 9829800 w 26191292"/>
                <a:gd name="connsiteY35" fmla="*/ 4669971 h 10907486"/>
                <a:gd name="connsiteX36" fmla="*/ 9895114 w 26191292"/>
                <a:gd name="connsiteY36" fmla="*/ 4735286 h 10907486"/>
                <a:gd name="connsiteX37" fmla="*/ 10091057 w 26191292"/>
                <a:gd name="connsiteY37" fmla="*/ 4865914 h 10907486"/>
                <a:gd name="connsiteX38" fmla="*/ 10189028 w 26191292"/>
                <a:gd name="connsiteY38" fmla="*/ 4931228 h 10907486"/>
                <a:gd name="connsiteX39" fmla="*/ 10287000 w 26191292"/>
                <a:gd name="connsiteY39" fmla="*/ 4996543 h 10907486"/>
                <a:gd name="connsiteX40" fmla="*/ 10384971 w 26191292"/>
                <a:gd name="connsiteY40" fmla="*/ 5029200 h 10907486"/>
                <a:gd name="connsiteX41" fmla="*/ 10450286 w 26191292"/>
                <a:gd name="connsiteY41" fmla="*/ 5094514 h 10907486"/>
                <a:gd name="connsiteX42" fmla="*/ 10646228 w 26191292"/>
                <a:gd name="connsiteY42" fmla="*/ 5159828 h 10907486"/>
                <a:gd name="connsiteX43" fmla="*/ 11397343 w 26191292"/>
                <a:gd name="connsiteY43" fmla="*/ 5257800 h 10907486"/>
                <a:gd name="connsiteX44" fmla="*/ 11625943 w 26191292"/>
                <a:gd name="connsiteY44" fmla="*/ 5290457 h 10907486"/>
                <a:gd name="connsiteX45" fmla="*/ 12246428 w 26191292"/>
                <a:gd name="connsiteY45" fmla="*/ 5355771 h 10907486"/>
                <a:gd name="connsiteX46" fmla="*/ 12670971 w 26191292"/>
                <a:gd name="connsiteY46" fmla="*/ 5355771 h 10907486"/>
                <a:gd name="connsiteX47" fmla="*/ 13911943 w 26191292"/>
                <a:gd name="connsiteY47" fmla="*/ 5388428 h 10907486"/>
                <a:gd name="connsiteX48" fmla="*/ 14336486 w 26191292"/>
                <a:gd name="connsiteY48" fmla="*/ 5486400 h 10907486"/>
                <a:gd name="connsiteX49" fmla="*/ 14467114 w 26191292"/>
                <a:gd name="connsiteY49" fmla="*/ 5519057 h 10907486"/>
                <a:gd name="connsiteX50" fmla="*/ 14663057 w 26191292"/>
                <a:gd name="connsiteY50" fmla="*/ 5584371 h 10907486"/>
                <a:gd name="connsiteX51" fmla="*/ 14761028 w 26191292"/>
                <a:gd name="connsiteY51" fmla="*/ 5617028 h 10907486"/>
                <a:gd name="connsiteX52" fmla="*/ 14891657 w 26191292"/>
                <a:gd name="connsiteY52" fmla="*/ 5649686 h 10907486"/>
                <a:gd name="connsiteX53" fmla="*/ 15087600 w 26191292"/>
                <a:gd name="connsiteY53" fmla="*/ 5715000 h 10907486"/>
                <a:gd name="connsiteX54" fmla="*/ 15218228 w 26191292"/>
                <a:gd name="connsiteY54" fmla="*/ 5747657 h 10907486"/>
                <a:gd name="connsiteX55" fmla="*/ 15414171 w 26191292"/>
                <a:gd name="connsiteY55" fmla="*/ 5812971 h 10907486"/>
                <a:gd name="connsiteX56" fmla="*/ 15479486 w 26191292"/>
                <a:gd name="connsiteY56" fmla="*/ 5878286 h 10907486"/>
                <a:gd name="connsiteX57" fmla="*/ 15675428 w 26191292"/>
                <a:gd name="connsiteY57" fmla="*/ 6008914 h 10907486"/>
                <a:gd name="connsiteX58" fmla="*/ 15904028 w 26191292"/>
                <a:gd name="connsiteY58" fmla="*/ 6237514 h 10907486"/>
                <a:gd name="connsiteX59" fmla="*/ 16034657 w 26191292"/>
                <a:gd name="connsiteY59" fmla="*/ 6368143 h 10907486"/>
                <a:gd name="connsiteX60" fmla="*/ 16099971 w 26191292"/>
                <a:gd name="connsiteY60" fmla="*/ 6466114 h 10907486"/>
                <a:gd name="connsiteX61" fmla="*/ 16165286 w 26191292"/>
                <a:gd name="connsiteY61" fmla="*/ 6531428 h 10907486"/>
                <a:gd name="connsiteX62" fmla="*/ 16426543 w 26191292"/>
                <a:gd name="connsiteY62" fmla="*/ 6858000 h 10907486"/>
                <a:gd name="connsiteX63" fmla="*/ 16524514 w 26191292"/>
                <a:gd name="connsiteY63" fmla="*/ 6955971 h 10907486"/>
                <a:gd name="connsiteX64" fmla="*/ 16589828 w 26191292"/>
                <a:gd name="connsiteY64" fmla="*/ 7021286 h 10907486"/>
                <a:gd name="connsiteX65" fmla="*/ 16655143 w 26191292"/>
                <a:gd name="connsiteY65" fmla="*/ 7217228 h 10907486"/>
                <a:gd name="connsiteX66" fmla="*/ 16753114 w 26191292"/>
                <a:gd name="connsiteY66" fmla="*/ 7413171 h 10907486"/>
                <a:gd name="connsiteX67" fmla="*/ 16883743 w 26191292"/>
                <a:gd name="connsiteY67" fmla="*/ 7609114 h 10907486"/>
                <a:gd name="connsiteX68" fmla="*/ 16949057 w 26191292"/>
                <a:gd name="connsiteY68" fmla="*/ 7707086 h 10907486"/>
                <a:gd name="connsiteX69" fmla="*/ 17145000 w 26191292"/>
                <a:gd name="connsiteY69" fmla="*/ 7805057 h 10907486"/>
                <a:gd name="connsiteX70" fmla="*/ 17340943 w 26191292"/>
                <a:gd name="connsiteY70" fmla="*/ 7870371 h 10907486"/>
                <a:gd name="connsiteX71" fmla="*/ 17569543 w 26191292"/>
                <a:gd name="connsiteY71" fmla="*/ 7935686 h 10907486"/>
                <a:gd name="connsiteX72" fmla="*/ 18973800 w 26191292"/>
                <a:gd name="connsiteY72" fmla="*/ 8001000 h 10907486"/>
                <a:gd name="connsiteX73" fmla="*/ 19692257 w 26191292"/>
                <a:gd name="connsiteY73" fmla="*/ 8098971 h 10907486"/>
                <a:gd name="connsiteX74" fmla="*/ 20018828 w 26191292"/>
                <a:gd name="connsiteY74" fmla="*/ 8164286 h 10907486"/>
                <a:gd name="connsiteX75" fmla="*/ 20606657 w 26191292"/>
                <a:gd name="connsiteY75" fmla="*/ 8360228 h 10907486"/>
                <a:gd name="connsiteX76" fmla="*/ 20802600 w 26191292"/>
                <a:gd name="connsiteY76" fmla="*/ 8425543 h 10907486"/>
                <a:gd name="connsiteX77" fmla="*/ 20900571 w 26191292"/>
                <a:gd name="connsiteY77" fmla="*/ 8458200 h 10907486"/>
                <a:gd name="connsiteX78" fmla="*/ 21031200 w 26191292"/>
                <a:gd name="connsiteY78" fmla="*/ 8490857 h 10907486"/>
                <a:gd name="connsiteX79" fmla="*/ 21227143 w 26191292"/>
                <a:gd name="connsiteY79" fmla="*/ 8556171 h 10907486"/>
                <a:gd name="connsiteX80" fmla="*/ 21423086 w 26191292"/>
                <a:gd name="connsiteY80" fmla="*/ 8621486 h 10907486"/>
                <a:gd name="connsiteX81" fmla="*/ 21521057 w 26191292"/>
                <a:gd name="connsiteY81" fmla="*/ 8654143 h 10907486"/>
                <a:gd name="connsiteX82" fmla="*/ 21619028 w 26191292"/>
                <a:gd name="connsiteY82" fmla="*/ 8686800 h 10907486"/>
                <a:gd name="connsiteX83" fmla="*/ 21749657 w 26191292"/>
                <a:gd name="connsiteY83" fmla="*/ 8719457 h 10907486"/>
                <a:gd name="connsiteX84" fmla="*/ 21847628 w 26191292"/>
                <a:gd name="connsiteY84" fmla="*/ 8752114 h 10907486"/>
                <a:gd name="connsiteX85" fmla="*/ 21978257 w 26191292"/>
                <a:gd name="connsiteY85" fmla="*/ 8784771 h 10907486"/>
                <a:gd name="connsiteX86" fmla="*/ 22174200 w 26191292"/>
                <a:gd name="connsiteY86" fmla="*/ 8850086 h 10907486"/>
                <a:gd name="connsiteX87" fmla="*/ 22272171 w 26191292"/>
                <a:gd name="connsiteY87" fmla="*/ 8915400 h 10907486"/>
                <a:gd name="connsiteX88" fmla="*/ 22500771 w 26191292"/>
                <a:gd name="connsiteY88" fmla="*/ 8948057 h 10907486"/>
                <a:gd name="connsiteX89" fmla="*/ 22598743 w 26191292"/>
                <a:gd name="connsiteY89" fmla="*/ 8980714 h 10907486"/>
                <a:gd name="connsiteX90" fmla="*/ 22827343 w 26191292"/>
                <a:gd name="connsiteY90" fmla="*/ 9078686 h 10907486"/>
                <a:gd name="connsiteX91" fmla="*/ 22957971 w 26191292"/>
                <a:gd name="connsiteY91" fmla="*/ 9176657 h 10907486"/>
                <a:gd name="connsiteX92" fmla="*/ 23088600 w 26191292"/>
                <a:gd name="connsiteY92" fmla="*/ 9241971 h 10907486"/>
                <a:gd name="connsiteX93" fmla="*/ 23186571 w 26191292"/>
                <a:gd name="connsiteY93" fmla="*/ 9307286 h 10907486"/>
                <a:gd name="connsiteX94" fmla="*/ 23317200 w 26191292"/>
                <a:gd name="connsiteY94" fmla="*/ 9372600 h 10907486"/>
                <a:gd name="connsiteX95" fmla="*/ 23415171 w 26191292"/>
                <a:gd name="connsiteY95" fmla="*/ 9437914 h 10907486"/>
                <a:gd name="connsiteX96" fmla="*/ 23480486 w 26191292"/>
                <a:gd name="connsiteY96" fmla="*/ 9503228 h 10907486"/>
                <a:gd name="connsiteX97" fmla="*/ 23578457 w 26191292"/>
                <a:gd name="connsiteY97" fmla="*/ 9535886 h 10907486"/>
                <a:gd name="connsiteX98" fmla="*/ 23807057 w 26191292"/>
                <a:gd name="connsiteY98" fmla="*/ 9666514 h 10907486"/>
                <a:gd name="connsiteX99" fmla="*/ 23905028 w 26191292"/>
                <a:gd name="connsiteY99" fmla="*/ 9699171 h 10907486"/>
                <a:gd name="connsiteX100" fmla="*/ 24100971 w 26191292"/>
                <a:gd name="connsiteY100" fmla="*/ 9829800 h 10907486"/>
                <a:gd name="connsiteX101" fmla="*/ 24296914 w 26191292"/>
                <a:gd name="connsiteY101" fmla="*/ 9895114 h 10907486"/>
                <a:gd name="connsiteX102" fmla="*/ 24492857 w 26191292"/>
                <a:gd name="connsiteY102" fmla="*/ 10025743 h 10907486"/>
                <a:gd name="connsiteX103" fmla="*/ 24590828 w 26191292"/>
                <a:gd name="connsiteY103" fmla="*/ 10058400 h 10907486"/>
                <a:gd name="connsiteX104" fmla="*/ 24786771 w 26191292"/>
                <a:gd name="connsiteY104" fmla="*/ 10156371 h 10907486"/>
                <a:gd name="connsiteX105" fmla="*/ 24950057 w 26191292"/>
                <a:gd name="connsiteY105" fmla="*/ 10287000 h 10907486"/>
                <a:gd name="connsiteX106" fmla="*/ 25048028 w 26191292"/>
                <a:gd name="connsiteY106" fmla="*/ 10319657 h 10907486"/>
                <a:gd name="connsiteX107" fmla="*/ 25276628 w 26191292"/>
                <a:gd name="connsiteY107" fmla="*/ 10482943 h 10907486"/>
                <a:gd name="connsiteX108" fmla="*/ 25537886 w 26191292"/>
                <a:gd name="connsiteY108" fmla="*/ 10613571 h 10907486"/>
                <a:gd name="connsiteX109" fmla="*/ 25635857 w 26191292"/>
                <a:gd name="connsiteY109" fmla="*/ 10646228 h 10907486"/>
                <a:gd name="connsiteX110" fmla="*/ 25733828 w 26191292"/>
                <a:gd name="connsiteY110" fmla="*/ 10678886 h 10907486"/>
                <a:gd name="connsiteX111" fmla="*/ 25799143 w 26191292"/>
                <a:gd name="connsiteY111" fmla="*/ 10744200 h 10907486"/>
                <a:gd name="connsiteX112" fmla="*/ 25995086 w 26191292"/>
                <a:gd name="connsiteY112" fmla="*/ 10809514 h 10907486"/>
                <a:gd name="connsiteX113" fmla="*/ 26093057 w 26191292"/>
                <a:gd name="connsiteY113" fmla="*/ 10842171 h 10907486"/>
                <a:gd name="connsiteX114" fmla="*/ 26191028 w 26191292"/>
                <a:gd name="connsiteY114" fmla="*/ 10907486 h 10907486"/>
                <a:gd name="connsiteX115" fmla="*/ 0 w 26191292"/>
                <a:gd name="connsiteY115" fmla="*/ 10907486 h 10907486"/>
                <a:gd name="connsiteX116" fmla="*/ 32657 w 26191292"/>
                <a:gd name="connsiteY11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307286 w 26191292"/>
                <a:gd name="connsiteY28" fmla="*/ 3820886 h 10907486"/>
                <a:gd name="connsiteX29" fmla="*/ 9405257 w 26191292"/>
                <a:gd name="connsiteY29" fmla="*/ 4016828 h 10907486"/>
                <a:gd name="connsiteX30" fmla="*/ 9437914 w 26191292"/>
                <a:gd name="connsiteY30" fmla="*/ 4114800 h 10907486"/>
                <a:gd name="connsiteX31" fmla="*/ 9568543 w 26191292"/>
                <a:gd name="connsiteY31" fmla="*/ 4310743 h 10907486"/>
                <a:gd name="connsiteX32" fmla="*/ 9633857 w 26191292"/>
                <a:gd name="connsiteY32" fmla="*/ 4408714 h 10907486"/>
                <a:gd name="connsiteX33" fmla="*/ 9731828 w 26191292"/>
                <a:gd name="connsiteY33" fmla="*/ 4604657 h 10907486"/>
                <a:gd name="connsiteX34" fmla="*/ 9829800 w 26191292"/>
                <a:gd name="connsiteY34" fmla="*/ 4669971 h 10907486"/>
                <a:gd name="connsiteX35" fmla="*/ 9895114 w 26191292"/>
                <a:gd name="connsiteY35" fmla="*/ 4735286 h 10907486"/>
                <a:gd name="connsiteX36" fmla="*/ 10091057 w 26191292"/>
                <a:gd name="connsiteY36" fmla="*/ 4865914 h 10907486"/>
                <a:gd name="connsiteX37" fmla="*/ 10189028 w 26191292"/>
                <a:gd name="connsiteY37" fmla="*/ 4931228 h 10907486"/>
                <a:gd name="connsiteX38" fmla="*/ 10287000 w 26191292"/>
                <a:gd name="connsiteY38" fmla="*/ 4996543 h 10907486"/>
                <a:gd name="connsiteX39" fmla="*/ 10384971 w 26191292"/>
                <a:gd name="connsiteY39" fmla="*/ 5029200 h 10907486"/>
                <a:gd name="connsiteX40" fmla="*/ 10450286 w 26191292"/>
                <a:gd name="connsiteY40" fmla="*/ 5094514 h 10907486"/>
                <a:gd name="connsiteX41" fmla="*/ 10646228 w 26191292"/>
                <a:gd name="connsiteY41" fmla="*/ 5159828 h 10907486"/>
                <a:gd name="connsiteX42" fmla="*/ 11397343 w 26191292"/>
                <a:gd name="connsiteY42" fmla="*/ 5257800 h 10907486"/>
                <a:gd name="connsiteX43" fmla="*/ 11625943 w 26191292"/>
                <a:gd name="connsiteY43" fmla="*/ 5290457 h 10907486"/>
                <a:gd name="connsiteX44" fmla="*/ 12246428 w 26191292"/>
                <a:gd name="connsiteY44" fmla="*/ 5355771 h 10907486"/>
                <a:gd name="connsiteX45" fmla="*/ 12670971 w 26191292"/>
                <a:gd name="connsiteY45" fmla="*/ 5355771 h 10907486"/>
                <a:gd name="connsiteX46" fmla="*/ 13911943 w 26191292"/>
                <a:gd name="connsiteY46" fmla="*/ 5388428 h 10907486"/>
                <a:gd name="connsiteX47" fmla="*/ 14336486 w 26191292"/>
                <a:gd name="connsiteY47" fmla="*/ 5486400 h 10907486"/>
                <a:gd name="connsiteX48" fmla="*/ 14467114 w 26191292"/>
                <a:gd name="connsiteY48" fmla="*/ 5519057 h 10907486"/>
                <a:gd name="connsiteX49" fmla="*/ 14663057 w 26191292"/>
                <a:gd name="connsiteY49" fmla="*/ 5584371 h 10907486"/>
                <a:gd name="connsiteX50" fmla="*/ 14761028 w 26191292"/>
                <a:gd name="connsiteY50" fmla="*/ 5617028 h 10907486"/>
                <a:gd name="connsiteX51" fmla="*/ 14891657 w 26191292"/>
                <a:gd name="connsiteY51" fmla="*/ 5649686 h 10907486"/>
                <a:gd name="connsiteX52" fmla="*/ 15087600 w 26191292"/>
                <a:gd name="connsiteY52" fmla="*/ 5715000 h 10907486"/>
                <a:gd name="connsiteX53" fmla="*/ 15218228 w 26191292"/>
                <a:gd name="connsiteY53" fmla="*/ 5747657 h 10907486"/>
                <a:gd name="connsiteX54" fmla="*/ 15414171 w 26191292"/>
                <a:gd name="connsiteY54" fmla="*/ 5812971 h 10907486"/>
                <a:gd name="connsiteX55" fmla="*/ 15479486 w 26191292"/>
                <a:gd name="connsiteY55" fmla="*/ 5878286 h 10907486"/>
                <a:gd name="connsiteX56" fmla="*/ 15675428 w 26191292"/>
                <a:gd name="connsiteY56" fmla="*/ 6008914 h 10907486"/>
                <a:gd name="connsiteX57" fmla="*/ 15904028 w 26191292"/>
                <a:gd name="connsiteY57" fmla="*/ 6237514 h 10907486"/>
                <a:gd name="connsiteX58" fmla="*/ 16034657 w 26191292"/>
                <a:gd name="connsiteY58" fmla="*/ 6368143 h 10907486"/>
                <a:gd name="connsiteX59" fmla="*/ 16099971 w 26191292"/>
                <a:gd name="connsiteY59" fmla="*/ 6466114 h 10907486"/>
                <a:gd name="connsiteX60" fmla="*/ 16165286 w 26191292"/>
                <a:gd name="connsiteY60" fmla="*/ 6531428 h 10907486"/>
                <a:gd name="connsiteX61" fmla="*/ 16426543 w 26191292"/>
                <a:gd name="connsiteY61" fmla="*/ 6858000 h 10907486"/>
                <a:gd name="connsiteX62" fmla="*/ 16524514 w 26191292"/>
                <a:gd name="connsiteY62" fmla="*/ 6955971 h 10907486"/>
                <a:gd name="connsiteX63" fmla="*/ 16589828 w 26191292"/>
                <a:gd name="connsiteY63" fmla="*/ 7021286 h 10907486"/>
                <a:gd name="connsiteX64" fmla="*/ 16655143 w 26191292"/>
                <a:gd name="connsiteY64" fmla="*/ 7217228 h 10907486"/>
                <a:gd name="connsiteX65" fmla="*/ 16753114 w 26191292"/>
                <a:gd name="connsiteY65" fmla="*/ 7413171 h 10907486"/>
                <a:gd name="connsiteX66" fmla="*/ 16883743 w 26191292"/>
                <a:gd name="connsiteY66" fmla="*/ 7609114 h 10907486"/>
                <a:gd name="connsiteX67" fmla="*/ 16949057 w 26191292"/>
                <a:gd name="connsiteY67" fmla="*/ 7707086 h 10907486"/>
                <a:gd name="connsiteX68" fmla="*/ 17145000 w 26191292"/>
                <a:gd name="connsiteY68" fmla="*/ 7805057 h 10907486"/>
                <a:gd name="connsiteX69" fmla="*/ 17340943 w 26191292"/>
                <a:gd name="connsiteY69" fmla="*/ 7870371 h 10907486"/>
                <a:gd name="connsiteX70" fmla="*/ 17569543 w 26191292"/>
                <a:gd name="connsiteY70" fmla="*/ 7935686 h 10907486"/>
                <a:gd name="connsiteX71" fmla="*/ 18973800 w 26191292"/>
                <a:gd name="connsiteY71" fmla="*/ 8001000 h 10907486"/>
                <a:gd name="connsiteX72" fmla="*/ 19692257 w 26191292"/>
                <a:gd name="connsiteY72" fmla="*/ 8098971 h 10907486"/>
                <a:gd name="connsiteX73" fmla="*/ 20018828 w 26191292"/>
                <a:gd name="connsiteY73" fmla="*/ 8164286 h 10907486"/>
                <a:gd name="connsiteX74" fmla="*/ 20606657 w 26191292"/>
                <a:gd name="connsiteY74" fmla="*/ 8360228 h 10907486"/>
                <a:gd name="connsiteX75" fmla="*/ 20802600 w 26191292"/>
                <a:gd name="connsiteY75" fmla="*/ 8425543 h 10907486"/>
                <a:gd name="connsiteX76" fmla="*/ 20900571 w 26191292"/>
                <a:gd name="connsiteY76" fmla="*/ 8458200 h 10907486"/>
                <a:gd name="connsiteX77" fmla="*/ 21031200 w 26191292"/>
                <a:gd name="connsiteY77" fmla="*/ 8490857 h 10907486"/>
                <a:gd name="connsiteX78" fmla="*/ 21227143 w 26191292"/>
                <a:gd name="connsiteY78" fmla="*/ 8556171 h 10907486"/>
                <a:gd name="connsiteX79" fmla="*/ 21423086 w 26191292"/>
                <a:gd name="connsiteY79" fmla="*/ 8621486 h 10907486"/>
                <a:gd name="connsiteX80" fmla="*/ 21521057 w 26191292"/>
                <a:gd name="connsiteY80" fmla="*/ 8654143 h 10907486"/>
                <a:gd name="connsiteX81" fmla="*/ 21619028 w 26191292"/>
                <a:gd name="connsiteY81" fmla="*/ 8686800 h 10907486"/>
                <a:gd name="connsiteX82" fmla="*/ 21749657 w 26191292"/>
                <a:gd name="connsiteY82" fmla="*/ 8719457 h 10907486"/>
                <a:gd name="connsiteX83" fmla="*/ 21847628 w 26191292"/>
                <a:gd name="connsiteY83" fmla="*/ 8752114 h 10907486"/>
                <a:gd name="connsiteX84" fmla="*/ 21978257 w 26191292"/>
                <a:gd name="connsiteY84" fmla="*/ 8784771 h 10907486"/>
                <a:gd name="connsiteX85" fmla="*/ 22174200 w 26191292"/>
                <a:gd name="connsiteY85" fmla="*/ 8850086 h 10907486"/>
                <a:gd name="connsiteX86" fmla="*/ 22272171 w 26191292"/>
                <a:gd name="connsiteY86" fmla="*/ 8915400 h 10907486"/>
                <a:gd name="connsiteX87" fmla="*/ 22500771 w 26191292"/>
                <a:gd name="connsiteY87" fmla="*/ 8948057 h 10907486"/>
                <a:gd name="connsiteX88" fmla="*/ 22598743 w 26191292"/>
                <a:gd name="connsiteY88" fmla="*/ 8980714 h 10907486"/>
                <a:gd name="connsiteX89" fmla="*/ 22827343 w 26191292"/>
                <a:gd name="connsiteY89" fmla="*/ 9078686 h 10907486"/>
                <a:gd name="connsiteX90" fmla="*/ 22957971 w 26191292"/>
                <a:gd name="connsiteY90" fmla="*/ 9176657 h 10907486"/>
                <a:gd name="connsiteX91" fmla="*/ 23088600 w 26191292"/>
                <a:gd name="connsiteY91" fmla="*/ 9241971 h 10907486"/>
                <a:gd name="connsiteX92" fmla="*/ 23186571 w 26191292"/>
                <a:gd name="connsiteY92" fmla="*/ 9307286 h 10907486"/>
                <a:gd name="connsiteX93" fmla="*/ 23317200 w 26191292"/>
                <a:gd name="connsiteY93" fmla="*/ 9372600 h 10907486"/>
                <a:gd name="connsiteX94" fmla="*/ 23415171 w 26191292"/>
                <a:gd name="connsiteY94" fmla="*/ 9437914 h 10907486"/>
                <a:gd name="connsiteX95" fmla="*/ 23480486 w 26191292"/>
                <a:gd name="connsiteY95" fmla="*/ 9503228 h 10907486"/>
                <a:gd name="connsiteX96" fmla="*/ 23578457 w 26191292"/>
                <a:gd name="connsiteY96" fmla="*/ 9535886 h 10907486"/>
                <a:gd name="connsiteX97" fmla="*/ 23807057 w 26191292"/>
                <a:gd name="connsiteY97" fmla="*/ 9666514 h 10907486"/>
                <a:gd name="connsiteX98" fmla="*/ 23905028 w 26191292"/>
                <a:gd name="connsiteY98" fmla="*/ 9699171 h 10907486"/>
                <a:gd name="connsiteX99" fmla="*/ 24100971 w 26191292"/>
                <a:gd name="connsiteY99" fmla="*/ 9829800 h 10907486"/>
                <a:gd name="connsiteX100" fmla="*/ 24296914 w 26191292"/>
                <a:gd name="connsiteY100" fmla="*/ 9895114 h 10907486"/>
                <a:gd name="connsiteX101" fmla="*/ 24492857 w 26191292"/>
                <a:gd name="connsiteY101" fmla="*/ 10025743 h 10907486"/>
                <a:gd name="connsiteX102" fmla="*/ 24590828 w 26191292"/>
                <a:gd name="connsiteY102" fmla="*/ 10058400 h 10907486"/>
                <a:gd name="connsiteX103" fmla="*/ 24786771 w 26191292"/>
                <a:gd name="connsiteY103" fmla="*/ 10156371 h 10907486"/>
                <a:gd name="connsiteX104" fmla="*/ 24950057 w 26191292"/>
                <a:gd name="connsiteY104" fmla="*/ 10287000 h 10907486"/>
                <a:gd name="connsiteX105" fmla="*/ 25048028 w 26191292"/>
                <a:gd name="connsiteY105" fmla="*/ 10319657 h 10907486"/>
                <a:gd name="connsiteX106" fmla="*/ 25276628 w 26191292"/>
                <a:gd name="connsiteY106" fmla="*/ 10482943 h 10907486"/>
                <a:gd name="connsiteX107" fmla="*/ 25537886 w 26191292"/>
                <a:gd name="connsiteY107" fmla="*/ 10613571 h 10907486"/>
                <a:gd name="connsiteX108" fmla="*/ 25635857 w 26191292"/>
                <a:gd name="connsiteY108" fmla="*/ 10646228 h 10907486"/>
                <a:gd name="connsiteX109" fmla="*/ 25733828 w 26191292"/>
                <a:gd name="connsiteY109" fmla="*/ 10678886 h 10907486"/>
                <a:gd name="connsiteX110" fmla="*/ 25799143 w 26191292"/>
                <a:gd name="connsiteY110" fmla="*/ 10744200 h 10907486"/>
                <a:gd name="connsiteX111" fmla="*/ 25995086 w 26191292"/>
                <a:gd name="connsiteY111" fmla="*/ 10809514 h 10907486"/>
                <a:gd name="connsiteX112" fmla="*/ 26093057 w 26191292"/>
                <a:gd name="connsiteY112" fmla="*/ 10842171 h 10907486"/>
                <a:gd name="connsiteX113" fmla="*/ 26191028 w 26191292"/>
                <a:gd name="connsiteY113" fmla="*/ 10907486 h 10907486"/>
                <a:gd name="connsiteX114" fmla="*/ 0 w 26191292"/>
                <a:gd name="connsiteY114" fmla="*/ 10907486 h 10907486"/>
                <a:gd name="connsiteX115" fmla="*/ 32657 w 26191292"/>
                <a:gd name="connsiteY11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405257 w 26191292"/>
                <a:gd name="connsiteY28" fmla="*/ 4016828 h 10907486"/>
                <a:gd name="connsiteX29" fmla="*/ 9437914 w 26191292"/>
                <a:gd name="connsiteY29" fmla="*/ 4114800 h 10907486"/>
                <a:gd name="connsiteX30" fmla="*/ 9568543 w 26191292"/>
                <a:gd name="connsiteY30" fmla="*/ 4310743 h 10907486"/>
                <a:gd name="connsiteX31" fmla="*/ 9633857 w 26191292"/>
                <a:gd name="connsiteY31" fmla="*/ 4408714 h 10907486"/>
                <a:gd name="connsiteX32" fmla="*/ 9731828 w 26191292"/>
                <a:gd name="connsiteY32" fmla="*/ 4604657 h 10907486"/>
                <a:gd name="connsiteX33" fmla="*/ 9829800 w 26191292"/>
                <a:gd name="connsiteY33" fmla="*/ 4669971 h 10907486"/>
                <a:gd name="connsiteX34" fmla="*/ 9895114 w 26191292"/>
                <a:gd name="connsiteY34" fmla="*/ 4735286 h 10907486"/>
                <a:gd name="connsiteX35" fmla="*/ 10091057 w 26191292"/>
                <a:gd name="connsiteY35" fmla="*/ 4865914 h 10907486"/>
                <a:gd name="connsiteX36" fmla="*/ 10189028 w 26191292"/>
                <a:gd name="connsiteY36" fmla="*/ 4931228 h 10907486"/>
                <a:gd name="connsiteX37" fmla="*/ 10287000 w 26191292"/>
                <a:gd name="connsiteY37" fmla="*/ 4996543 h 10907486"/>
                <a:gd name="connsiteX38" fmla="*/ 10384971 w 26191292"/>
                <a:gd name="connsiteY38" fmla="*/ 5029200 h 10907486"/>
                <a:gd name="connsiteX39" fmla="*/ 10450286 w 26191292"/>
                <a:gd name="connsiteY39" fmla="*/ 5094514 h 10907486"/>
                <a:gd name="connsiteX40" fmla="*/ 10646228 w 26191292"/>
                <a:gd name="connsiteY40" fmla="*/ 5159828 h 10907486"/>
                <a:gd name="connsiteX41" fmla="*/ 11397343 w 26191292"/>
                <a:gd name="connsiteY41" fmla="*/ 5257800 h 10907486"/>
                <a:gd name="connsiteX42" fmla="*/ 11625943 w 26191292"/>
                <a:gd name="connsiteY42" fmla="*/ 5290457 h 10907486"/>
                <a:gd name="connsiteX43" fmla="*/ 12246428 w 26191292"/>
                <a:gd name="connsiteY43" fmla="*/ 5355771 h 10907486"/>
                <a:gd name="connsiteX44" fmla="*/ 12670971 w 26191292"/>
                <a:gd name="connsiteY44" fmla="*/ 5355771 h 10907486"/>
                <a:gd name="connsiteX45" fmla="*/ 13911943 w 26191292"/>
                <a:gd name="connsiteY45" fmla="*/ 5388428 h 10907486"/>
                <a:gd name="connsiteX46" fmla="*/ 14336486 w 26191292"/>
                <a:gd name="connsiteY46" fmla="*/ 5486400 h 10907486"/>
                <a:gd name="connsiteX47" fmla="*/ 14467114 w 26191292"/>
                <a:gd name="connsiteY47" fmla="*/ 5519057 h 10907486"/>
                <a:gd name="connsiteX48" fmla="*/ 14663057 w 26191292"/>
                <a:gd name="connsiteY48" fmla="*/ 5584371 h 10907486"/>
                <a:gd name="connsiteX49" fmla="*/ 14761028 w 26191292"/>
                <a:gd name="connsiteY49" fmla="*/ 5617028 h 10907486"/>
                <a:gd name="connsiteX50" fmla="*/ 14891657 w 26191292"/>
                <a:gd name="connsiteY50" fmla="*/ 5649686 h 10907486"/>
                <a:gd name="connsiteX51" fmla="*/ 15087600 w 26191292"/>
                <a:gd name="connsiteY51" fmla="*/ 5715000 h 10907486"/>
                <a:gd name="connsiteX52" fmla="*/ 15218228 w 26191292"/>
                <a:gd name="connsiteY52" fmla="*/ 5747657 h 10907486"/>
                <a:gd name="connsiteX53" fmla="*/ 15414171 w 26191292"/>
                <a:gd name="connsiteY53" fmla="*/ 5812971 h 10907486"/>
                <a:gd name="connsiteX54" fmla="*/ 15479486 w 26191292"/>
                <a:gd name="connsiteY54" fmla="*/ 5878286 h 10907486"/>
                <a:gd name="connsiteX55" fmla="*/ 15675428 w 26191292"/>
                <a:gd name="connsiteY55" fmla="*/ 6008914 h 10907486"/>
                <a:gd name="connsiteX56" fmla="*/ 15904028 w 26191292"/>
                <a:gd name="connsiteY56" fmla="*/ 6237514 h 10907486"/>
                <a:gd name="connsiteX57" fmla="*/ 16034657 w 26191292"/>
                <a:gd name="connsiteY57" fmla="*/ 6368143 h 10907486"/>
                <a:gd name="connsiteX58" fmla="*/ 16099971 w 26191292"/>
                <a:gd name="connsiteY58" fmla="*/ 6466114 h 10907486"/>
                <a:gd name="connsiteX59" fmla="*/ 16165286 w 26191292"/>
                <a:gd name="connsiteY59" fmla="*/ 6531428 h 10907486"/>
                <a:gd name="connsiteX60" fmla="*/ 16426543 w 26191292"/>
                <a:gd name="connsiteY60" fmla="*/ 6858000 h 10907486"/>
                <a:gd name="connsiteX61" fmla="*/ 16524514 w 26191292"/>
                <a:gd name="connsiteY61" fmla="*/ 6955971 h 10907486"/>
                <a:gd name="connsiteX62" fmla="*/ 16589828 w 26191292"/>
                <a:gd name="connsiteY62" fmla="*/ 7021286 h 10907486"/>
                <a:gd name="connsiteX63" fmla="*/ 16655143 w 26191292"/>
                <a:gd name="connsiteY63" fmla="*/ 7217228 h 10907486"/>
                <a:gd name="connsiteX64" fmla="*/ 16753114 w 26191292"/>
                <a:gd name="connsiteY64" fmla="*/ 7413171 h 10907486"/>
                <a:gd name="connsiteX65" fmla="*/ 16883743 w 26191292"/>
                <a:gd name="connsiteY65" fmla="*/ 7609114 h 10907486"/>
                <a:gd name="connsiteX66" fmla="*/ 16949057 w 26191292"/>
                <a:gd name="connsiteY66" fmla="*/ 7707086 h 10907486"/>
                <a:gd name="connsiteX67" fmla="*/ 17145000 w 26191292"/>
                <a:gd name="connsiteY67" fmla="*/ 7805057 h 10907486"/>
                <a:gd name="connsiteX68" fmla="*/ 17340943 w 26191292"/>
                <a:gd name="connsiteY68" fmla="*/ 7870371 h 10907486"/>
                <a:gd name="connsiteX69" fmla="*/ 17569543 w 26191292"/>
                <a:gd name="connsiteY69" fmla="*/ 7935686 h 10907486"/>
                <a:gd name="connsiteX70" fmla="*/ 18973800 w 26191292"/>
                <a:gd name="connsiteY70" fmla="*/ 8001000 h 10907486"/>
                <a:gd name="connsiteX71" fmla="*/ 19692257 w 26191292"/>
                <a:gd name="connsiteY71" fmla="*/ 8098971 h 10907486"/>
                <a:gd name="connsiteX72" fmla="*/ 20018828 w 26191292"/>
                <a:gd name="connsiteY72" fmla="*/ 8164286 h 10907486"/>
                <a:gd name="connsiteX73" fmla="*/ 20606657 w 26191292"/>
                <a:gd name="connsiteY73" fmla="*/ 8360228 h 10907486"/>
                <a:gd name="connsiteX74" fmla="*/ 20802600 w 26191292"/>
                <a:gd name="connsiteY74" fmla="*/ 8425543 h 10907486"/>
                <a:gd name="connsiteX75" fmla="*/ 20900571 w 26191292"/>
                <a:gd name="connsiteY75" fmla="*/ 8458200 h 10907486"/>
                <a:gd name="connsiteX76" fmla="*/ 21031200 w 26191292"/>
                <a:gd name="connsiteY76" fmla="*/ 8490857 h 10907486"/>
                <a:gd name="connsiteX77" fmla="*/ 21227143 w 26191292"/>
                <a:gd name="connsiteY77" fmla="*/ 8556171 h 10907486"/>
                <a:gd name="connsiteX78" fmla="*/ 21423086 w 26191292"/>
                <a:gd name="connsiteY78" fmla="*/ 8621486 h 10907486"/>
                <a:gd name="connsiteX79" fmla="*/ 21521057 w 26191292"/>
                <a:gd name="connsiteY79" fmla="*/ 8654143 h 10907486"/>
                <a:gd name="connsiteX80" fmla="*/ 21619028 w 26191292"/>
                <a:gd name="connsiteY80" fmla="*/ 8686800 h 10907486"/>
                <a:gd name="connsiteX81" fmla="*/ 21749657 w 26191292"/>
                <a:gd name="connsiteY81" fmla="*/ 8719457 h 10907486"/>
                <a:gd name="connsiteX82" fmla="*/ 21847628 w 26191292"/>
                <a:gd name="connsiteY82" fmla="*/ 8752114 h 10907486"/>
                <a:gd name="connsiteX83" fmla="*/ 21978257 w 26191292"/>
                <a:gd name="connsiteY83" fmla="*/ 8784771 h 10907486"/>
                <a:gd name="connsiteX84" fmla="*/ 22174200 w 26191292"/>
                <a:gd name="connsiteY84" fmla="*/ 8850086 h 10907486"/>
                <a:gd name="connsiteX85" fmla="*/ 22272171 w 26191292"/>
                <a:gd name="connsiteY85" fmla="*/ 8915400 h 10907486"/>
                <a:gd name="connsiteX86" fmla="*/ 22500771 w 26191292"/>
                <a:gd name="connsiteY86" fmla="*/ 8948057 h 10907486"/>
                <a:gd name="connsiteX87" fmla="*/ 22598743 w 26191292"/>
                <a:gd name="connsiteY87" fmla="*/ 8980714 h 10907486"/>
                <a:gd name="connsiteX88" fmla="*/ 22827343 w 26191292"/>
                <a:gd name="connsiteY88" fmla="*/ 9078686 h 10907486"/>
                <a:gd name="connsiteX89" fmla="*/ 22957971 w 26191292"/>
                <a:gd name="connsiteY89" fmla="*/ 9176657 h 10907486"/>
                <a:gd name="connsiteX90" fmla="*/ 23088600 w 26191292"/>
                <a:gd name="connsiteY90" fmla="*/ 9241971 h 10907486"/>
                <a:gd name="connsiteX91" fmla="*/ 23186571 w 26191292"/>
                <a:gd name="connsiteY91" fmla="*/ 9307286 h 10907486"/>
                <a:gd name="connsiteX92" fmla="*/ 23317200 w 26191292"/>
                <a:gd name="connsiteY92" fmla="*/ 9372600 h 10907486"/>
                <a:gd name="connsiteX93" fmla="*/ 23415171 w 26191292"/>
                <a:gd name="connsiteY93" fmla="*/ 9437914 h 10907486"/>
                <a:gd name="connsiteX94" fmla="*/ 23480486 w 26191292"/>
                <a:gd name="connsiteY94" fmla="*/ 9503228 h 10907486"/>
                <a:gd name="connsiteX95" fmla="*/ 23578457 w 26191292"/>
                <a:gd name="connsiteY95" fmla="*/ 9535886 h 10907486"/>
                <a:gd name="connsiteX96" fmla="*/ 23807057 w 26191292"/>
                <a:gd name="connsiteY96" fmla="*/ 9666514 h 10907486"/>
                <a:gd name="connsiteX97" fmla="*/ 23905028 w 26191292"/>
                <a:gd name="connsiteY97" fmla="*/ 9699171 h 10907486"/>
                <a:gd name="connsiteX98" fmla="*/ 24100971 w 26191292"/>
                <a:gd name="connsiteY98" fmla="*/ 9829800 h 10907486"/>
                <a:gd name="connsiteX99" fmla="*/ 24296914 w 26191292"/>
                <a:gd name="connsiteY99" fmla="*/ 9895114 h 10907486"/>
                <a:gd name="connsiteX100" fmla="*/ 24492857 w 26191292"/>
                <a:gd name="connsiteY100" fmla="*/ 10025743 h 10907486"/>
                <a:gd name="connsiteX101" fmla="*/ 24590828 w 26191292"/>
                <a:gd name="connsiteY101" fmla="*/ 10058400 h 10907486"/>
                <a:gd name="connsiteX102" fmla="*/ 24786771 w 26191292"/>
                <a:gd name="connsiteY102" fmla="*/ 10156371 h 10907486"/>
                <a:gd name="connsiteX103" fmla="*/ 24950057 w 26191292"/>
                <a:gd name="connsiteY103" fmla="*/ 10287000 h 10907486"/>
                <a:gd name="connsiteX104" fmla="*/ 25048028 w 26191292"/>
                <a:gd name="connsiteY104" fmla="*/ 10319657 h 10907486"/>
                <a:gd name="connsiteX105" fmla="*/ 25276628 w 26191292"/>
                <a:gd name="connsiteY105" fmla="*/ 10482943 h 10907486"/>
                <a:gd name="connsiteX106" fmla="*/ 25537886 w 26191292"/>
                <a:gd name="connsiteY106" fmla="*/ 10613571 h 10907486"/>
                <a:gd name="connsiteX107" fmla="*/ 25635857 w 26191292"/>
                <a:gd name="connsiteY107" fmla="*/ 10646228 h 10907486"/>
                <a:gd name="connsiteX108" fmla="*/ 25733828 w 26191292"/>
                <a:gd name="connsiteY108" fmla="*/ 10678886 h 10907486"/>
                <a:gd name="connsiteX109" fmla="*/ 25799143 w 26191292"/>
                <a:gd name="connsiteY109" fmla="*/ 10744200 h 10907486"/>
                <a:gd name="connsiteX110" fmla="*/ 25995086 w 26191292"/>
                <a:gd name="connsiteY110" fmla="*/ 10809514 h 10907486"/>
                <a:gd name="connsiteX111" fmla="*/ 26093057 w 26191292"/>
                <a:gd name="connsiteY111" fmla="*/ 10842171 h 10907486"/>
                <a:gd name="connsiteX112" fmla="*/ 26191028 w 26191292"/>
                <a:gd name="connsiteY112" fmla="*/ 10907486 h 10907486"/>
                <a:gd name="connsiteX113" fmla="*/ 0 w 26191292"/>
                <a:gd name="connsiteY113" fmla="*/ 10907486 h 10907486"/>
                <a:gd name="connsiteX114" fmla="*/ 32657 w 26191292"/>
                <a:gd name="connsiteY11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405257 w 26191292"/>
                <a:gd name="connsiteY28" fmla="*/ 4016828 h 10907486"/>
                <a:gd name="connsiteX29" fmla="*/ 9568543 w 26191292"/>
                <a:gd name="connsiteY29" fmla="*/ 4310743 h 10907486"/>
                <a:gd name="connsiteX30" fmla="*/ 9633857 w 26191292"/>
                <a:gd name="connsiteY30" fmla="*/ 4408714 h 10907486"/>
                <a:gd name="connsiteX31" fmla="*/ 9731828 w 26191292"/>
                <a:gd name="connsiteY31" fmla="*/ 4604657 h 10907486"/>
                <a:gd name="connsiteX32" fmla="*/ 9829800 w 26191292"/>
                <a:gd name="connsiteY32" fmla="*/ 4669971 h 10907486"/>
                <a:gd name="connsiteX33" fmla="*/ 9895114 w 26191292"/>
                <a:gd name="connsiteY33" fmla="*/ 4735286 h 10907486"/>
                <a:gd name="connsiteX34" fmla="*/ 10091057 w 26191292"/>
                <a:gd name="connsiteY34" fmla="*/ 4865914 h 10907486"/>
                <a:gd name="connsiteX35" fmla="*/ 10189028 w 26191292"/>
                <a:gd name="connsiteY35" fmla="*/ 4931228 h 10907486"/>
                <a:gd name="connsiteX36" fmla="*/ 10287000 w 26191292"/>
                <a:gd name="connsiteY36" fmla="*/ 4996543 h 10907486"/>
                <a:gd name="connsiteX37" fmla="*/ 10384971 w 26191292"/>
                <a:gd name="connsiteY37" fmla="*/ 5029200 h 10907486"/>
                <a:gd name="connsiteX38" fmla="*/ 10450286 w 26191292"/>
                <a:gd name="connsiteY38" fmla="*/ 5094514 h 10907486"/>
                <a:gd name="connsiteX39" fmla="*/ 10646228 w 26191292"/>
                <a:gd name="connsiteY39" fmla="*/ 5159828 h 10907486"/>
                <a:gd name="connsiteX40" fmla="*/ 11397343 w 26191292"/>
                <a:gd name="connsiteY40" fmla="*/ 5257800 h 10907486"/>
                <a:gd name="connsiteX41" fmla="*/ 11625943 w 26191292"/>
                <a:gd name="connsiteY41" fmla="*/ 5290457 h 10907486"/>
                <a:gd name="connsiteX42" fmla="*/ 12246428 w 26191292"/>
                <a:gd name="connsiteY42" fmla="*/ 5355771 h 10907486"/>
                <a:gd name="connsiteX43" fmla="*/ 12670971 w 26191292"/>
                <a:gd name="connsiteY43" fmla="*/ 5355771 h 10907486"/>
                <a:gd name="connsiteX44" fmla="*/ 13911943 w 26191292"/>
                <a:gd name="connsiteY44" fmla="*/ 5388428 h 10907486"/>
                <a:gd name="connsiteX45" fmla="*/ 14336486 w 26191292"/>
                <a:gd name="connsiteY45" fmla="*/ 5486400 h 10907486"/>
                <a:gd name="connsiteX46" fmla="*/ 14467114 w 26191292"/>
                <a:gd name="connsiteY46" fmla="*/ 5519057 h 10907486"/>
                <a:gd name="connsiteX47" fmla="*/ 14663057 w 26191292"/>
                <a:gd name="connsiteY47" fmla="*/ 5584371 h 10907486"/>
                <a:gd name="connsiteX48" fmla="*/ 14761028 w 26191292"/>
                <a:gd name="connsiteY48" fmla="*/ 5617028 h 10907486"/>
                <a:gd name="connsiteX49" fmla="*/ 14891657 w 26191292"/>
                <a:gd name="connsiteY49" fmla="*/ 5649686 h 10907486"/>
                <a:gd name="connsiteX50" fmla="*/ 15087600 w 26191292"/>
                <a:gd name="connsiteY50" fmla="*/ 5715000 h 10907486"/>
                <a:gd name="connsiteX51" fmla="*/ 15218228 w 26191292"/>
                <a:gd name="connsiteY51" fmla="*/ 5747657 h 10907486"/>
                <a:gd name="connsiteX52" fmla="*/ 15414171 w 26191292"/>
                <a:gd name="connsiteY52" fmla="*/ 5812971 h 10907486"/>
                <a:gd name="connsiteX53" fmla="*/ 15479486 w 26191292"/>
                <a:gd name="connsiteY53" fmla="*/ 5878286 h 10907486"/>
                <a:gd name="connsiteX54" fmla="*/ 15675428 w 26191292"/>
                <a:gd name="connsiteY54" fmla="*/ 6008914 h 10907486"/>
                <a:gd name="connsiteX55" fmla="*/ 15904028 w 26191292"/>
                <a:gd name="connsiteY55" fmla="*/ 6237514 h 10907486"/>
                <a:gd name="connsiteX56" fmla="*/ 16034657 w 26191292"/>
                <a:gd name="connsiteY56" fmla="*/ 6368143 h 10907486"/>
                <a:gd name="connsiteX57" fmla="*/ 16099971 w 26191292"/>
                <a:gd name="connsiteY57" fmla="*/ 6466114 h 10907486"/>
                <a:gd name="connsiteX58" fmla="*/ 16165286 w 26191292"/>
                <a:gd name="connsiteY58" fmla="*/ 6531428 h 10907486"/>
                <a:gd name="connsiteX59" fmla="*/ 16426543 w 26191292"/>
                <a:gd name="connsiteY59" fmla="*/ 6858000 h 10907486"/>
                <a:gd name="connsiteX60" fmla="*/ 16524514 w 26191292"/>
                <a:gd name="connsiteY60" fmla="*/ 6955971 h 10907486"/>
                <a:gd name="connsiteX61" fmla="*/ 16589828 w 26191292"/>
                <a:gd name="connsiteY61" fmla="*/ 7021286 h 10907486"/>
                <a:gd name="connsiteX62" fmla="*/ 16655143 w 26191292"/>
                <a:gd name="connsiteY62" fmla="*/ 7217228 h 10907486"/>
                <a:gd name="connsiteX63" fmla="*/ 16753114 w 26191292"/>
                <a:gd name="connsiteY63" fmla="*/ 7413171 h 10907486"/>
                <a:gd name="connsiteX64" fmla="*/ 16883743 w 26191292"/>
                <a:gd name="connsiteY64" fmla="*/ 7609114 h 10907486"/>
                <a:gd name="connsiteX65" fmla="*/ 16949057 w 26191292"/>
                <a:gd name="connsiteY65" fmla="*/ 7707086 h 10907486"/>
                <a:gd name="connsiteX66" fmla="*/ 17145000 w 26191292"/>
                <a:gd name="connsiteY66" fmla="*/ 7805057 h 10907486"/>
                <a:gd name="connsiteX67" fmla="*/ 17340943 w 26191292"/>
                <a:gd name="connsiteY67" fmla="*/ 7870371 h 10907486"/>
                <a:gd name="connsiteX68" fmla="*/ 17569543 w 26191292"/>
                <a:gd name="connsiteY68" fmla="*/ 7935686 h 10907486"/>
                <a:gd name="connsiteX69" fmla="*/ 18973800 w 26191292"/>
                <a:gd name="connsiteY69" fmla="*/ 8001000 h 10907486"/>
                <a:gd name="connsiteX70" fmla="*/ 19692257 w 26191292"/>
                <a:gd name="connsiteY70" fmla="*/ 8098971 h 10907486"/>
                <a:gd name="connsiteX71" fmla="*/ 20018828 w 26191292"/>
                <a:gd name="connsiteY71" fmla="*/ 8164286 h 10907486"/>
                <a:gd name="connsiteX72" fmla="*/ 20606657 w 26191292"/>
                <a:gd name="connsiteY72" fmla="*/ 8360228 h 10907486"/>
                <a:gd name="connsiteX73" fmla="*/ 20802600 w 26191292"/>
                <a:gd name="connsiteY73" fmla="*/ 8425543 h 10907486"/>
                <a:gd name="connsiteX74" fmla="*/ 20900571 w 26191292"/>
                <a:gd name="connsiteY74" fmla="*/ 8458200 h 10907486"/>
                <a:gd name="connsiteX75" fmla="*/ 21031200 w 26191292"/>
                <a:gd name="connsiteY75" fmla="*/ 8490857 h 10907486"/>
                <a:gd name="connsiteX76" fmla="*/ 21227143 w 26191292"/>
                <a:gd name="connsiteY76" fmla="*/ 8556171 h 10907486"/>
                <a:gd name="connsiteX77" fmla="*/ 21423086 w 26191292"/>
                <a:gd name="connsiteY77" fmla="*/ 8621486 h 10907486"/>
                <a:gd name="connsiteX78" fmla="*/ 21521057 w 26191292"/>
                <a:gd name="connsiteY78" fmla="*/ 8654143 h 10907486"/>
                <a:gd name="connsiteX79" fmla="*/ 21619028 w 26191292"/>
                <a:gd name="connsiteY79" fmla="*/ 8686800 h 10907486"/>
                <a:gd name="connsiteX80" fmla="*/ 21749657 w 26191292"/>
                <a:gd name="connsiteY80" fmla="*/ 8719457 h 10907486"/>
                <a:gd name="connsiteX81" fmla="*/ 21847628 w 26191292"/>
                <a:gd name="connsiteY81" fmla="*/ 8752114 h 10907486"/>
                <a:gd name="connsiteX82" fmla="*/ 21978257 w 26191292"/>
                <a:gd name="connsiteY82" fmla="*/ 8784771 h 10907486"/>
                <a:gd name="connsiteX83" fmla="*/ 22174200 w 26191292"/>
                <a:gd name="connsiteY83" fmla="*/ 8850086 h 10907486"/>
                <a:gd name="connsiteX84" fmla="*/ 22272171 w 26191292"/>
                <a:gd name="connsiteY84" fmla="*/ 8915400 h 10907486"/>
                <a:gd name="connsiteX85" fmla="*/ 22500771 w 26191292"/>
                <a:gd name="connsiteY85" fmla="*/ 8948057 h 10907486"/>
                <a:gd name="connsiteX86" fmla="*/ 22598743 w 26191292"/>
                <a:gd name="connsiteY86" fmla="*/ 8980714 h 10907486"/>
                <a:gd name="connsiteX87" fmla="*/ 22827343 w 26191292"/>
                <a:gd name="connsiteY87" fmla="*/ 9078686 h 10907486"/>
                <a:gd name="connsiteX88" fmla="*/ 22957971 w 26191292"/>
                <a:gd name="connsiteY88" fmla="*/ 9176657 h 10907486"/>
                <a:gd name="connsiteX89" fmla="*/ 23088600 w 26191292"/>
                <a:gd name="connsiteY89" fmla="*/ 9241971 h 10907486"/>
                <a:gd name="connsiteX90" fmla="*/ 23186571 w 26191292"/>
                <a:gd name="connsiteY90" fmla="*/ 9307286 h 10907486"/>
                <a:gd name="connsiteX91" fmla="*/ 23317200 w 26191292"/>
                <a:gd name="connsiteY91" fmla="*/ 9372600 h 10907486"/>
                <a:gd name="connsiteX92" fmla="*/ 23415171 w 26191292"/>
                <a:gd name="connsiteY92" fmla="*/ 9437914 h 10907486"/>
                <a:gd name="connsiteX93" fmla="*/ 23480486 w 26191292"/>
                <a:gd name="connsiteY93" fmla="*/ 9503228 h 10907486"/>
                <a:gd name="connsiteX94" fmla="*/ 23578457 w 26191292"/>
                <a:gd name="connsiteY94" fmla="*/ 9535886 h 10907486"/>
                <a:gd name="connsiteX95" fmla="*/ 23807057 w 26191292"/>
                <a:gd name="connsiteY95" fmla="*/ 9666514 h 10907486"/>
                <a:gd name="connsiteX96" fmla="*/ 23905028 w 26191292"/>
                <a:gd name="connsiteY96" fmla="*/ 9699171 h 10907486"/>
                <a:gd name="connsiteX97" fmla="*/ 24100971 w 26191292"/>
                <a:gd name="connsiteY97" fmla="*/ 9829800 h 10907486"/>
                <a:gd name="connsiteX98" fmla="*/ 24296914 w 26191292"/>
                <a:gd name="connsiteY98" fmla="*/ 9895114 h 10907486"/>
                <a:gd name="connsiteX99" fmla="*/ 24492857 w 26191292"/>
                <a:gd name="connsiteY99" fmla="*/ 10025743 h 10907486"/>
                <a:gd name="connsiteX100" fmla="*/ 24590828 w 26191292"/>
                <a:gd name="connsiteY100" fmla="*/ 10058400 h 10907486"/>
                <a:gd name="connsiteX101" fmla="*/ 24786771 w 26191292"/>
                <a:gd name="connsiteY101" fmla="*/ 10156371 h 10907486"/>
                <a:gd name="connsiteX102" fmla="*/ 24950057 w 26191292"/>
                <a:gd name="connsiteY102" fmla="*/ 10287000 h 10907486"/>
                <a:gd name="connsiteX103" fmla="*/ 25048028 w 26191292"/>
                <a:gd name="connsiteY103" fmla="*/ 10319657 h 10907486"/>
                <a:gd name="connsiteX104" fmla="*/ 25276628 w 26191292"/>
                <a:gd name="connsiteY104" fmla="*/ 10482943 h 10907486"/>
                <a:gd name="connsiteX105" fmla="*/ 25537886 w 26191292"/>
                <a:gd name="connsiteY105" fmla="*/ 10613571 h 10907486"/>
                <a:gd name="connsiteX106" fmla="*/ 25635857 w 26191292"/>
                <a:gd name="connsiteY106" fmla="*/ 10646228 h 10907486"/>
                <a:gd name="connsiteX107" fmla="*/ 25733828 w 26191292"/>
                <a:gd name="connsiteY107" fmla="*/ 10678886 h 10907486"/>
                <a:gd name="connsiteX108" fmla="*/ 25799143 w 26191292"/>
                <a:gd name="connsiteY108" fmla="*/ 10744200 h 10907486"/>
                <a:gd name="connsiteX109" fmla="*/ 25995086 w 26191292"/>
                <a:gd name="connsiteY109" fmla="*/ 10809514 h 10907486"/>
                <a:gd name="connsiteX110" fmla="*/ 26093057 w 26191292"/>
                <a:gd name="connsiteY110" fmla="*/ 10842171 h 10907486"/>
                <a:gd name="connsiteX111" fmla="*/ 26191028 w 26191292"/>
                <a:gd name="connsiteY111" fmla="*/ 10907486 h 10907486"/>
                <a:gd name="connsiteX112" fmla="*/ 0 w 26191292"/>
                <a:gd name="connsiteY112" fmla="*/ 10907486 h 10907486"/>
                <a:gd name="connsiteX113" fmla="*/ 32657 w 26191292"/>
                <a:gd name="connsiteY11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405257 w 26191292"/>
                <a:gd name="connsiteY28" fmla="*/ 4016828 h 10907486"/>
                <a:gd name="connsiteX29" fmla="*/ 9568543 w 26191292"/>
                <a:gd name="connsiteY29" fmla="*/ 4310743 h 10907486"/>
                <a:gd name="connsiteX30" fmla="*/ 9633857 w 26191292"/>
                <a:gd name="connsiteY30" fmla="*/ 4408714 h 10907486"/>
                <a:gd name="connsiteX31" fmla="*/ 9731828 w 26191292"/>
                <a:gd name="connsiteY31" fmla="*/ 4604657 h 10907486"/>
                <a:gd name="connsiteX32" fmla="*/ 9829800 w 26191292"/>
                <a:gd name="connsiteY32" fmla="*/ 4669971 h 10907486"/>
                <a:gd name="connsiteX33" fmla="*/ 10091057 w 26191292"/>
                <a:gd name="connsiteY33" fmla="*/ 4865914 h 10907486"/>
                <a:gd name="connsiteX34" fmla="*/ 10189028 w 26191292"/>
                <a:gd name="connsiteY34" fmla="*/ 4931228 h 10907486"/>
                <a:gd name="connsiteX35" fmla="*/ 10287000 w 26191292"/>
                <a:gd name="connsiteY35" fmla="*/ 4996543 h 10907486"/>
                <a:gd name="connsiteX36" fmla="*/ 10384971 w 26191292"/>
                <a:gd name="connsiteY36" fmla="*/ 5029200 h 10907486"/>
                <a:gd name="connsiteX37" fmla="*/ 10450286 w 26191292"/>
                <a:gd name="connsiteY37" fmla="*/ 5094514 h 10907486"/>
                <a:gd name="connsiteX38" fmla="*/ 10646228 w 26191292"/>
                <a:gd name="connsiteY38" fmla="*/ 5159828 h 10907486"/>
                <a:gd name="connsiteX39" fmla="*/ 11397343 w 26191292"/>
                <a:gd name="connsiteY39" fmla="*/ 5257800 h 10907486"/>
                <a:gd name="connsiteX40" fmla="*/ 11625943 w 26191292"/>
                <a:gd name="connsiteY40" fmla="*/ 5290457 h 10907486"/>
                <a:gd name="connsiteX41" fmla="*/ 12246428 w 26191292"/>
                <a:gd name="connsiteY41" fmla="*/ 5355771 h 10907486"/>
                <a:gd name="connsiteX42" fmla="*/ 12670971 w 26191292"/>
                <a:gd name="connsiteY42" fmla="*/ 5355771 h 10907486"/>
                <a:gd name="connsiteX43" fmla="*/ 13911943 w 26191292"/>
                <a:gd name="connsiteY43" fmla="*/ 5388428 h 10907486"/>
                <a:gd name="connsiteX44" fmla="*/ 14336486 w 26191292"/>
                <a:gd name="connsiteY44" fmla="*/ 5486400 h 10907486"/>
                <a:gd name="connsiteX45" fmla="*/ 14467114 w 26191292"/>
                <a:gd name="connsiteY45" fmla="*/ 5519057 h 10907486"/>
                <a:gd name="connsiteX46" fmla="*/ 14663057 w 26191292"/>
                <a:gd name="connsiteY46" fmla="*/ 5584371 h 10907486"/>
                <a:gd name="connsiteX47" fmla="*/ 14761028 w 26191292"/>
                <a:gd name="connsiteY47" fmla="*/ 5617028 h 10907486"/>
                <a:gd name="connsiteX48" fmla="*/ 14891657 w 26191292"/>
                <a:gd name="connsiteY48" fmla="*/ 5649686 h 10907486"/>
                <a:gd name="connsiteX49" fmla="*/ 15087600 w 26191292"/>
                <a:gd name="connsiteY49" fmla="*/ 5715000 h 10907486"/>
                <a:gd name="connsiteX50" fmla="*/ 15218228 w 26191292"/>
                <a:gd name="connsiteY50" fmla="*/ 5747657 h 10907486"/>
                <a:gd name="connsiteX51" fmla="*/ 15414171 w 26191292"/>
                <a:gd name="connsiteY51" fmla="*/ 5812971 h 10907486"/>
                <a:gd name="connsiteX52" fmla="*/ 15479486 w 26191292"/>
                <a:gd name="connsiteY52" fmla="*/ 5878286 h 10907486"/>
                <a:gd name="connsiteX53" fmla="*/ 15675428 w 26191292"/>
                <a:gd name="connsiteY53" fmla="*/ 6008914 h 10907486"/>
                <a:gd name="connsiteX54" fmla="*/ 15904028 w 26191292"/>
                <a:gd name="connsiteY54" fmla="*/ 6237514 h 10907486"/>
                <a:gd name="connsiteX55" fmla="*/ 16034657 w 26191292"/>
                <a:gd name="connsiteY55" fmla="*/ 6368143 h 10907486"/>
                <a:gd name="connsiteX56" fmla="*/ 16099971 w 26191292"/>
                <a:gd name="connsiteY56" fmla="*/ 6466114 h 10907486"/>
                <a:gd name="connsiteX57" fmla="*/ 16165286 w 26191292"/>
                <a:gd name="connsiteY57" fmla="*/ 6531428 h 10907486"/>
                <a:gd name="connsiteX58" fmla="*/ 16426543 w 26191292"/>
                <a:gd name="connsiteY58" fmla="*/ 6858000 h 10907486"/>
                <a:gd name="connsiteX59" fmla="*/ 16524514 w 26191292"/>
                <a:gd name="connsiteY59" fmla="*/ 6955971 h 10907486"/>
                <a:gd name="connsiteX60" fmla="*/ 16589828 w 26191292"/>
                <a:gd name="connsiteY60" fmla="*/ 7021286 h 10907486"/>
                <a:gd name="connsiteX61" fmla="*/ 16655143 w 26191292"/>
                <a:gd name="connsiteY61" fmla="*/ 7217228 h 10907486"/>
                <a:gd name="connsiteX62" fmla="*/ 16753114 w 26191292"/>
                <a:gd name="connsiteY62" fmla="*/ 7413171 h 10907486"/>
                <a:gd name="connsiteX63" fmla="*/ 16883743 w 26191292"/>
                <a:gd name="connsiteY63" fmla="*/ 7609114 h 10907486"/>
                <a:gd name="connsiteX64" fmla="*/ 16949057 w 26191292"/>
                <a:gd name="connsiteY64" fmla="*/ 7707086 h 10907486"/>
                <a:gd name="connsiteX65" fmla="*/ 17145000 w 26191292"/>
                <a:gd name="connsiteY65" fmla="*/ 7805057 h 10907486"/>
                <a:gd name="connsiteX66" fmla="*/ 17340943 w 26191292"/>
                <a:gd name="connsiteY66" fmla="*/ 7870371 h 10907486"/>
                <a:gd name="connsiteX67" fmla="*/ 17569543 w 26191292"/>
                <a:gd name="connsiteY67" fmla="*/ 7935686 h 10907486"/>
                <a:gd name="connsiteX68" fmla="*/ 18973800 w 26191292"/>
                <a:gd name="connsiteY68" fmla="*/ 8001000 h 10907486"/>
                <a:gd name="connsiteX69" fmla="*/ 19692257 w 26191292"/>
                <a:gd name="connsiteY69" fmla="*/ 8098971 h 10907486"/>
                <a:gd name="connsiteX70" fmla="*/ 20018828 w 26191292"/>
                <a:gd name="connsiteY70" fmla="*/ 8164286 h 10907486"/>
                <a:gd name="connsiteX71" fmla="*/ 20606657 w 26191292"/>
                <a:gd name="connsiteY71" fmla="*/ 8360228 h 10907486"/>
                <a:gd name="connsiteX72" fmla="*/ 20802600 w 26191292"/>
                <a:gd name="connsiteY72" fmla="*/ 8425543 h 10907486"/>
                <a:gd name="connsiteX73" fmla="*/ 20900571 w 26191292"/>
                <a:gd name="connsiteY73" fmla="*/ 8458200 h 10907486"/>
                <a:gd name="connsiteX74" fmla="*/ 21031200 w 26191292"/>
                <a:gd name="connsiteY74" fmla="*/ 8490857 h 10907486"/>
                <a:gd name="connsiteX75" fmla="*/ 21227143 w 26191292"/>
                <a:gd name="connsiteY75" fmla="*/ 8556171 h 10907486"/>
                <a:gd name="connsiteX76" fmla="*/ 21423086 w 26191292"/>
                <a:gd name="connsiteY76" fmla="*/ 8621486 h 10907486"/>
                <a:gd name="connsiteX77" fmla="*/ 21521057 w 26191292"/>
                <a:gd name="connsiteY77" fmla="*/ 8654143 h 10907486"/>
                <a:gd name="connsiteX78" fmla="*/ 21619028 w 26191292"/>
                <a:gd name="connsiteY78" fmla="*/ 8686800 h 10907486"/>
                <a:gd name="connsiteX79" fmla="*/ 21749657 w 26191292"/>
                <a:gd name="connsiteY79" fmla="*/ 8719457 h 10907486"/>
                <a:gd name="connsiteX80" fmla="*/ 21847628 w 26191292"/>
                <a:gd name="connsiteY80" fmla="*/ 8752114 h 10907486"/>
                <a:gd name="connsiteX81" fmla="*/ 21978257 w 26191292"/>
                <a:gd name="connsiteY81" fmla="*/ 8784771 h 10907486"/>
                <a:gd name="connsiteX82" fmla="*/ 22174200 w 26191292"/>
                <a:gd name="connsiteY82" fmla="*/ 8850086 h 10907486"/>
                <a:gd name="connsiteX83" fmla="*/ 22272171 w 26191292"/>
                <a:gd name="connsiteY83" fmla="*/ 8915400 h 10907486"/>
                <a:gd name="connsiteX84" fmla="*/ 22500771 w 26191292"/>
                <a:gd name="connsiteY84" fmla="*/ 8948057 h 10907486"/>
                <a:gd name="connsiteX85" fmla="*/ 22598743 w 26191292"/>
                <a:gd name="connsiteY85" fmla="*/ 8980714 h 10907486"/>
                <a:gd name="connsiteX86" fmla="*/ 22827343 w 26191292"/>
                <a:gd name="connsiteY86" fmla="*/ 9078686 h 10907486"/>
                <a:gd name="connsiteX87" fmla="*/ 22957971 w 26191292"/>
                <a:gd name="connsiteY87" fmla="*/ 9176657 h 10907486"/>
                <a:gd name="connsiteX88" fmla="*/ 23088600 w 26191292"/>
                <a:gd name="connsiteY88" fmla="*/ 9241971 h 10907486"/>
                <a:gd name="connsiteX89" fmla="*/ 23186571 w 26191292"/>
                <a:gd name="connsiteY89" fmla="*/ 9307286 h 10907486"/>
                <a:gd name="connsiteX90" fmla="*/ 23317200 w 26191292"/>
                <a:gd name="connsiteY90" fmla="*/ 9372600 h 10907486"/>
                <a:gd name="connsiteX91" fmla="*/ 23415171 w 26191292"/>
                <a:gd name="connsiteY91" fmla="*/ 9437914 h 10907486"/>
                <a:gd name="connsiteX92" fmla="*/ 23480486 w 26191292"/>
                <a:gd name="connsiteY92" fmla="*/ 9503228 h 10907486"/>
                <a:gd name="connsiteX93" fmla="*/ 23578457 w 26191292"/>
                <a:gd name="connsiteY93" fmla="*/ 9535886 h 10907486"/>
                <a:gd name="connsiteX94" fmla="*/ 23807057 w 26191292"/>
                <a:gd name="connsiteY94" fmla="*/ 9666514 h 10907486"/>
                <a:gd name="connsiteX95" fmla="*/ 23905028 w 26191292"/>
                <a:gd name="connsiteY95" fmla="*/ 9699171 h 10907486"/>
                <a:gd name="connsiteX96" fmla="*/ 24100971 w 26191292"/>
                <a:gd name="connsiteY96" fmla="*/ 9829800 h 10907486"/>
                <a:gd name="connsiteX97" fmla="*/ 24296914 w 26191292"/>
                <a:gd name="connsiteY97" fmla="*/ 9895114 h 10907486"/>
                <a:gd name="connsiteX98" fmla="*/ 24492857 w 26191292"/>
                <a:gd name="connsiteY98" fmla="*/ 10025743 h 10907486"/>
                <a:gd name="connsiteX99" fmla="*/ 24590828 w 26191292"/>
                <a:gd name="connsiteY99" fmla="*/ 10058400 h 10907486"/>
                <a:gd name="connsiteX100" fmla="*/ 24786771 w 26191292"/>
                <a:gd name="connsiteY100" fmla="*/ 10156371 h 10907486"/>
                <a:gd name="connsiteX101" fmla="*/ 24950057 w 26191292"/>
                <a:gd name="connsiteY101" fmla="*/ 10287000 h 10907486"/>
                <a:gd name="connsiteX102" fmla="*/ 25048028 w 26191292"/>
                <a:gd name="connsiteY102" fmla="*/ 10319657 h 10907486"/>
                <a:gd name="connsiteX103" fmla="*/ 25276628 w 26191292"/>
                <a:gd name="connsiteY103" fmla="*/ 10482943 h 10907486"/>
                <a:gd name="connsiteX104" fmla="*/ 25537886 w 26191292"/>
                <a:gd name="connsiteY104" fmla="*/ 10613571 h 10907486"/>
                <a:gd name="connsiteX105" fmla="*/ 25635857 w 26191292"/>
                <a:gd name="connsiteY105" fmla="*/ 10646228 h 10907486"/>
                <a:gd name="connsiteX106" fmla="*/ 25733828 w 26191292"/>
                <a:gd name="connsiteY106" fmla="*/ 10678886 h 10907486"/>
                <a:gd name="connsiteX107" fmla="*/ 25799143 w 26191292"/>
                <a:gd name="connsiteY107" fmla="*/ 10744200 h 10907486"/>
                <a:gd name="connsiteX108" fmla="*/ 25995086 w 26191292"/>
                <a:gd name="connsiteY108" fmla="*/ 10809514 h 10907486"/>
                <a:gd name="connsiteX109" fmla="*/ 26093057 w 26191292"/>
                <a:gd name="connsiteY109" fmla="*/ 10842171 h 10907486"/>
                <a:gd name="connsiteX110" fmla="*/ 26191028 w 26191292"/>
                <a:gd name="connsiteY110" fmla="*/ 10907486 h 10907486"/>
                <a:gd name="connsiteX111" fmla="*/ 0 w 26191292"/>
                <a:gd name="connsiteY111" fmla="*/ 10907486 h 10907486"/>
                <a:gd name="connsiteX112" fmla="*/ 32657 w 26191292"/>
                <a:gd name="connsiteY11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405257 w 26191292"/>
                <a:gd name="connsiteY28" fmla="*/ 4016828 h 10907486"/>
                <a:gd name="connsiteX29" fmla="*/ 9568543 w 26191292"/>
                <a:gd name="connsiteY29" fmla="*/ 4310743 h 10907486"/>
                <a:gd name="connsiteX30" fmla="*/ 9633857 w 26191292"/>
                <a:gd name="connsiteY30" fmla="*/ 4408714 h 10907486"/>
                <a:gd name="connsiteX31" fmla="*/ 9731828 w 26191292"/>
                <a:gd name="connsiteY31" fmla="*/ 4604657 h 10907486"/>
                <a:gd name="connsiteX32" fmla="*/ 9829800 w 26191292"/>
                <a:gd name="connsiteY32" fmla="*/ 4669971 h 10907486"/>
                <a:gd name="connsiteX33" fmla="*/ 10091057 w 26191292"/>
                <a:gd name="connsiteY33" fmla="*/ 4865914 h 10907486"/>
                <a:gd name="connsiteX34" fmla="*/ 10189028 w 26191292"/>
                <a:gd name="connsiteY34" fmla="*/ 4931228 h 10907486"/>
                <a:gd name="connsiteX35" fmla="*/ 10287000 w 26191292"/>
                <a:gd name="connsiteY35" fmla="*/ 4996543 h 10907486"/>
                <a:gd name="connsiteX36" fmla="*/ 10450286 w 26191292"/>
                <a:gd name="connsiteY36" fmla="*/ 5094514 h 10907486"/>
                <a:gd name="connsiteX37" fmla="*/ 10646228 w 26191292"/>
                <a:gd name="connsiteY37" fmla="*/ 5159828 h 10907486"/>
                <a:gd name="connsiteX38" fmla="*/ 11397343 w 26191292"/>
                <a:gd name="connsiteY38" fmla="*/ 5257800 h 10907486"/>
                <a:gd name="connsiteX39" fmla="*/ 11625943 w 26191292"/>
                <a:gd name="connsiteY39" fmla="*/ 5290457 h 10907486"/>
                <a:gd name="connsiteX40" fmla="*/ 12246428 w 26191292"/>
                <a:gd name="connsiteY40" fmla="*/ 5355771 h 10907486"/>
                <a:gd name="connsiteX41" fmla="*/ 12670971 w 26191292"/>
                <a:gd name="connsiteY41" fmla="*/ 5355771 h 10907486"/>
                <a:gd name="connsiteX42" fmla="*/ 13911943 w 26191292"/>
                <a:gd name="connsiteY42" fmla="*/ 5388428 h 10907486"/>
                <a:gd name="connsiteX43" fmla="*/ 14336486 w 26191292"/>
                <a:gd name="connsiteY43" fmla="*/ 5486400 h 10907486"/>
                <a:gd name="connsiteX44" fmla="*/ 14467114 w 26191292"/>
                <a:gd name="connsiteY44" fmla="*/ 5519057 h 10907486"/>
                <a:gd name="connsiteX45" fmla="*/ 14663057 w 26191292"/>
                <a:gd name="connsiteY45" fmla="*/ 5584371 h 10907486"/>
                <a:gd name="connsiteX46" fmla="*/ 14761028 w 26191292"/>
                <a:gd name="connsiteY46" fmla="*/ 5617028 h 10907486"/>
                <a:gd name="connsiteX47" fmla="*/ 14891657 w 26191292"/>
                <a:gd name="connsiteY47" fmla="*/ 5649686 h 10907486"/>
                <a:gd name="connsiteX48" fmla="*/ 15087600 w 26191292"/>
                <a:gd name="connsiteY48" fmla="*/ 5715000 h 10907486"/>
                <a:gd name="connsiteX49" fmla="*/ 15218228 w 26191292"/>
                <a:gd name="connsiteY49" fmla="*/ 5747657 h 10907486"/>
                <a:gd name="connsiteX50" fmla="*/ 15414171 w 26191292"/>
                <a:gd name="connsiteY50" fmla="*/ 5812971 h 10907486"/>
                <a:gd name="connsiteX51" fmla="*/ 15479486 w 26191292"/>
                <a:gd name="connsiteY51" fmla="*/ 5878286 h 10907486"/>
                <a:gd name="connsiteX52" fmla="*/ 15675428 w 26191292"/>
                <a:gd name="connsiteY52" fmla="*/ 6008914 h 10907486"/>
                <a:gd name="connsiteX53" fmla="*/ 15904028 w 26191292"/>
                <a:gd name="connsiteY53" fmla="*/ 6237514 h 10907486"/>
                <a:gd name="connsiteX54" fmla="*/ 16034657 w 26191292"/>
                <a:gd name="connsiteY54" fmla="*/ 6368143 h 10907486"/>
                <a:gd name="connsiteX55" fmla="*/ 16099971 w 26191292"/>
                <a:gd name="connsiteY55" fmla="*/ 6466114 h 10907486"/>
                <a:gd name="connsiteX56" fmla="*/ 16165286 w 26191292"/>
                <a:gd name="connsiteY56" fmla="*/ 6531428 h 10907486"/>
                <a:gd name="connsiteX57" fmla="*/ 16426543 w 26191292"/>
                <a:gd name="connsiteY57" fmla="*/ 6858000 h 10907486"/>
                <a:gd name="connsiteX58" fmla="*/ 16524514 w 26191292"/>
                <a:gd name="connsiteY58" fmla="*/ 6955971 h 10907486"/>
                <a:gd name="connsiteX59" fmla="*/ 16589828 w 26191292"/>
                <a:gd name="connsiteY59" fmla="*/ 7021286 h 10907486"/>
                <a:gd name="connsiteX60" fmla="*/ 16655143 w 26191292"/>
                <a:gd name="connsiteY60" fmla="*/ 7217228 h 10907486"/>
                <a:gd name="connsiteX61" fmla="*/ 16753114 w 26191292"/>
                <a:gd name="connsiteY61" fmla="*/ 7413171 h 10907486"/>
                <a:gd name="connsiteX62" fmla="*/ 16883743 w 26191292"/>
                <a:gd name="connsiteY62" fmla="*/ 7609114 h 10907486"/>
                <a:gd name="connsiteX63" fmla="*/ 16949057 w 26191292"/>
                <a:gd name="connsiteY63" fmla="*/ 7707086 h 10907486"/>
                <a:gd name="connsiteX64" fmla="*/ 17145000 w 26191292"/>
                <a:gd name="connsiteY64" fmla="*/ 7805057 h 10907486"/>
                <a:gd name="connsiteX65" fmla="*/ 17340943 w 26191292"/>
                <a:gd name="connsiteY65" fmla="*/ 7870371 h 10907486"/>
                <a:gd name="connsiteX66" fmla="*/ 17569543 w 26191292"/>
                <a:gd name="connsiteY66" fmla="*/ 7935686 h 10907486"/>
                <a:gd name="connsiteX67" fmla="*/ 18973800 w 26191292"/>
                <a:gd name="connsiteY67" fmla="*/ 8001000 h 10907486"/>
                <a:gd name="connsiteX68" fmla="*/ 19692257 w 26191292"/>
                <a:gd name="connsiteY68" fmla="*/ 8098971 h 10907486"/>
                <a:gd name="connsiteX69" fmla="*/ 20018828 w 26191292"/>
                <a:gd name="connsiteY69" fmla="*/ 8164286 h 10907486"/>
                <a:gd name="connsiteX70" fmla="*/ 20606657 w 26191292"/>
                <a:gd name="connsiteY70" fmla="*/ 8360228 h 10907486"/>
                <a:gd name="connsiteX71" fmla="*/ 20802600 w 26191292"/>
                <a:gd name="connsiteY71" fmla="*/ 8425543 h 10907486"/>
                <a:gd name="connsiteX72" fmla="*/ 20900571 w 26191292"/>
                <a:gd name="connsiteY72" fmla="*/ 8458200 h 10907486"/>
                <a:gd name="connsiteX73" fmla="*/ 21031200 w 26191292"/>
                <a:gd name="connsiteY73" fmla="*/ 8490857 h 10907486"/>
                <a:gd name="connsiteX74" fmla="*/ 21227143 w 26191292"/>
                <a:gd name="connsiteY74" fmla="*/ 8556171 h 10907486"/>
                <a:gd name="connsiteX75" fmla="*/ 21423086 w 26191292"/>
                <a:gd name="connsiteY75" fmla="*/ 8621486 h 10907486"/>
                <a:gd name="connsiteX76" fmla="*/ 21521057 w 26191292"/>
                <a:gd name="connsiteY76" fmla="*/ 8654143 h 10907486"/>
                <a:gd name="connsiteX77" fmla="*/ 21619028 w 26191292"/>
                <a:gd name="connsiteY77" fmla="*/ 8686800 h 10907486"/>
                <a:gd name="connsiteX78" fmla="*/ 21749657 w 26191292"/>
                <a:gd name="connsiteY78" fmla="*/ 8719457 h 10907486"/>
                <a:gd name="connsiteX79" fmla="*/ 21847628 w 26191292"/>
                <a:gd name="connsiteY79" fmla="*/ 8752114 h 10907486"/>
                <a:gd name="connsiteX80" fmla="*/ 21978257 w 26191292"/>
                <a:gd name="connsiteY80" fmla="*/ 8784771 h 10907486"/>
                <a:gd name="connsiteX81" fmla="*/ 22174200 w 26191292"/>
                <a:gd name="connsiteY81" fmla="*/ 8850086 h 10907486"/>
                <a:gd name="connsiteX82" fmla="*/ 22272171 w 26191292"/>
                <a:gd name="connsiteY82" fmla="*/ 8915400 h 10907486"/>
                <a:gd name="connsiteX83" fmla="*/ 22500771 w 26191292"/>
                <a:gd name="connsiteY83" fmla="*/ 8948057 h 10907486"/>
                <a:gd name="connsiteX84" fmla="*/ 22598743 w 26191292"/>
                <a:gd name="connsiteY84" fmla="*/ 8980714 h 10907486"/>
                <a:gd name="connsiteX85" fmla="*/ 22827343 w 26191292"/>
                <a:gd name="connsiteY85" fmla="*/ 9078686 h 10907486"/>
                <a:gd name="connsiteX86" fmla="*/ 22957971 w 26191292"/>
                <a:gd name="connsiteY86" fmla="*/ 9176657 h 10907486"/>
                <a:gd name="connsiteX87" fmla="*/ 23088600 w 26191292"/>
                <a:gd name="connsiteY87" fmla="*/ 9241971 h 10907486"/>
                <a:gd name="connsiteX88" fmla="*/ 23186571 w 26191292"/>
                <a:gd name="connsiteY88" fmla="*/ 9307286 h 10907486"/>
                <a:gd name="connsiteX89" fmla="*/ 23317200 w 26191292"/>
                <a:gd name="connsiteY89" fmla="*/ 9372600 h 10907486"/>
                <a:gd name="connsiteX90" fmla="*/ 23415171 w 26191292"/>
                <a:gd name="connsiteY90" fmla="*/ 9437914 h 10907486"/>
                <a:gd name="connsiteX91" fmla="*/ 23480486 w 26191292"/>
                <a:gd name="connsiteY91" fmla="*/ 9503228 h 10907486"/>
                <a:gd name="connsiteX92" fmla="*/ 23578457 w 26191292"/>
                <a:gd name="connsiteY92" fmla="*/ 9535886 h 10907486"/>
                <a:gd name="connsiteX93" fmla="*/ 23807057 w 26191292"/>
                <a:gd name="connsiteY93" fmla="*/ 9666514 h 10907486"/>
                <a:gd name="connsiteX94" fmla="*/ 23905028 w 26191292"/>
                <a:gd name="connsiteY94" fmla="*/ 9699171 h 10907486"/>
                <a:gd name="connsiteX95" fmla="*/ 24100971 w 26191292"/>
                <a:gd name="connsiteY95" fmla="*/ 9829800 h 10907486"/>
                <a:gd name="connsiteX96" fmla="*/ 24296914 w 26191292"/>
                <a:gd name="connsiteY96" fmla="*/ 9895114 h 10907486"/>
                <a:gd name="connsiteX97" fmla="*/ 24492857 w 26191292"/>
                <a:gd name="connsiteY97" fmla="*/ 10025743 h 10907486"/>
                <a:gd name="connsiteX98" fmla="*/ 24590828 w 26191292"/>
                <a:gd name="connsiteY98" fmla="*/ 10058400 h 10907486"/>
                <a:gd name="connsiteX99" fmla="*/ 24786771 w 26191292"/>
                <a:gd name="connsiteY99" fmla="*/ 10156371 h 10907486"/>
                <a:gd name="connsiteX100" fmla="*/ 24950057 w 26191292"/>
                <a:gd name="connsiteY100" fmla="*/ 10287000 h 10907486"/>
                <a:gd name="connsiteX101" fmla="*/ 25048028 w 26191292"/>
                <a:gd name="connsiteY101" fmla="*/ 10319657 h 10907486"/>
                <a:gd name="connsiteX102" fmla="*/ 25276628 w 26191292"/>
                <a:gd name="connsiteY102" fmla="*/ 10482943 h 10907486"/>
                <a:gd name="connsiteX103" fmla="*/ 25537886 w 26191292"/>
                <a:gd name="connsiteY103" fmla="*/ 10613571 h 10907486"/>
                <a:gd name="connsiteX104" fmla="*/ 25635857 w 26191292"/>
                <a:gd name="connsiteY104" fmla="*/ 10646228 h 10907486"/>
                <a:gd name="connsiteX105" fmla="*/ 25733828 w 26191292"/>
                <a:gd name="connsiteY105" fmla="*/ 10678886 h 10907486"/>
                <a:gd name="connsiteX106" fmla="*/ 25799143 w 26191292"/>
                <a:gd name="connsiteY106" fmla="*/ 10744200 h 10907486"/>
                <a:gd name="connsiteX107" fmla="*/ 25995086 w 26191292"/>
                <a:gd name="connsiteY107" fmla="*/ 10809514 h 10907486"/>
                <a:gd name="connsiteX108" fmla="*/ 26093057 w 26191292"/>
                <a:gd name="connsiteY108" fmla="*/ 10842171 h 10907486"/>
                <a:gd name="connsiteX109" fmla="*/ 26191028 w 26191292"/>
                <a:gd name="connsiteY109" fmla="*/ 10907486 h 10907486"/>
                <a:gd name="connsiteX110" fmla="*/ 0 w 26191292"/>
                <a:gd name="connsiteY110" fmla="*/ 10907486 h 10907486"/>
                <a:gd name="connsiteX111" fmla="*/ 32657 w 26191292"/>
                <a:gd name="connsiteY11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196943 w 26191292"/>
                <a:gd name="connsiteY20" fmla="*/ 2579914 h 10907486"/>
                <a:gd name="connsiteX21" fmla="*/ 8425543 w 26191292"/>
                <a:gd name="connsiteY21" fmla="*/ 2775857 h 10907486"/>
                <a:gd name="connsiteX22" fmla="*/ 8523514 w 26191292"/>
                <a:gd name="connsiteY22" fmla="*/ 2841171 h 10907486"/>
                <a:gd name="connsiteX23" fmla="*/ 8784771 w 26191292"/>
                <a:gd name="connsiteY23" fmla="*/ 3135086 h 10907486"/>
                <a:gd name="connsiteX24" fmla="*/ 8915400 w 26191292"/>
                <a:gd name="connsiteY24" fmla="*/ 3298371 h 10907486"/>
                <a:gd name="connsiteX25" fmla="*/ 9046028 w 26191292"/>
                <a:gd name="connsiteY25" fmla="*/ 3461657 h 10907486"/>
                <a:gd name="connsiteX26" fmla="*/ 9176657 w 26191292"/>
                <a:gd name="connsiteY26" fmla="*/ 3657600 h 10907486"/>
                <a:gd name="connsiteX27" fmla="*/ 9241971 w 26191292"/>
                <a:gd name="connsiteY27" fmla="*/ 3755571 h 10907486"/>
                <a:gd name="connsiteX28" fmla="*/ 9405257 w 26191292"/>
                <a:gd name="connsiteY28" fmla="*/ 4016828 h 10907486"/>
                <a:gd name="connsiteX29" fmla="*/ 9568543 w 26191292"/>
                <a:gd name="connsiteY29" fmla="*/ 4310743 h 10907486"/>
                <a:gd name="connsiteX30" fmla="*/ 9633857 w 26191292"/>
                <a:gd name="connsiteY30" fmla="*/ 4408714 h 10907486"/>
                <a:gd name="connsiteX31" fmla="*/ 9731828 w 26191292"/>
                <a:gd name="connsiteY31" fmla="*/ 4604657 h 10907486"/>
                <a:gd name="connsiteX32" fmla="*/ 9829800 w 26191292"/>
                <a:gd name="connsiteY32" fmla="*/ 4669971 h 10907486"/>
                <a:gd name="connsiteX33" fmla="*/ 10091057 w 26191292"/>
                <a:gd name="connsiteY33" fmla="*/ 4865914 h 10907486"/>
                <a:gd name="connsiteX34" fmla="*/ 10189028 w 26191292"/>
                <a:gd name="connsiteY34" fmla="*/ 4931228 h 10907486"/>
                <a:gd name="connsiteX35" fmla="*/ 10450286 w 26191292"/>
                <a:gd name="connsiteY35" fmla="*/ 5094514 h 10907486"/>
                <a:gd name="connsiteX36" fmla="*/ 10646228 w 26191292"/>
                <a:gd name="connsiteY36" fmla="*/ 5159828 h 10907486"/>
                <a:gd name="connsiteX37" fmla="*/ 11397343 w 26191292"/>
                <a:gd name="connsiteY37" fmla="*/ 5257800 h 10907486"/>
                <a:gd name="connsiteX38" fmla="*/ 11625943 w 26191292"/>
                <a:gd name="connsiteY38" fmla="*/ 5290457 h 10907486"/>
                <a:gd name="connsiteX39" fmla="*/ 12246428 w 26191292"/>
                <a:gd name="connsiteY39" fmla="*/ 5355771 h 10907486"/>
                <a:gd name="connsiteX40" fmla="*/ 12670971 w 26191292"/>
                <a:gd name="connsiteY40" fmla="*/ 5355771 h 10907486"/>
                <a:gd name="connsiteX41" fmla="*/ 13911943 w 26191292"/>
                <a:gd name="connsiteY41" fmla="*/ 5388428 h 10907486"/>
                <a:gd name="connsiteX42" fmla="*/ 14336486 w 26191292"/>
                <a:gd name="connsiteY42" fmla="*/ 5486400 h 10907486"/>
                <a:gd name="connsiteX43" fmla="*/ 14467114 w 26191292"/>
                <a:gd name="connsiteY43" fmla="*/ 5519057 h 10907486"/>
                <a:gd name="connsiteX44" fmla="*/ 14663057 w 26191292"/>
                <a:gd name="connsiteY44" fmla="*/ 5584371 h 10907486"/>
                <a:gd name="connsiteX45" fmla="*/ 14761028 w 26191292"/>
                <a:gd name="connsiteY45" fmla="*/ 5617028 h 10907486"/>
                <a:gd name="connsiteX46" fmla="*/ 14891657 w 26191292"/>
                <a:gd name="connsiteY46" fmla="*/ 5649686 h 10907486"/>
                <a:gd name="connsiteX47" fmla="*/ 15087600 w 26191292"/>
                <a:gd name="connsiteY47" fmla="*/ 5715000 h 10907486"/>
                <a:gd name="connsiteX48" fmla="*/ 15218228 w 26191292"/>
                <a:gd name="connsiteY48" fmla="*/ 5747657 h 10907486"/>
                <a:gd name="connsiteX49" fmla="*/ 15414171 w 26191292"/>
                <a:gd name="connsiteY49" fmla="*/ 5812971 h 10907486"/>
                <a:gd name="connsiteX50" fmla="*/ 15479486 w 26191292"/>
                <a:gd name="connsiteY50" fmla="*/ 5878286 h 10907486"/>
                <a:gd name="connsiteX51" fmla="*/ 15675428 w 26191292"/>
                <a:gd name="connsiteY51" fmla="*/ 6008914 h 10907486"/>
                <a:gd name="connsiteX52" fmla="*/ 15904028 w 26191292"/>
                <a:gd name="connsiteY52" fmla="*/ 6237514 h 10907486"/>
                <a:gd name="connsiteX53" fmla="*/ 16034657 w 26191292"/>
                <a:gd name="connsiteY53" fmla="*/ 6368143 h 10907486"/>
                <a:gd name="connsiteX54" fmla="*/ 16099971 w 26191292"/>
                <a:gd name="connsiteY54" fmla="*/ 6466114 h 10907486"/>
                <a:gd name="connsiteX55" fmla="*/ 16165286 w 26191292"/>
                <a:gd name="connsiteY55" fmla="*/ 6531428 h 10907486"/>
                <a:gd name="connsiteX56" fmla="*/ 16426543 w 26191292"/>
                <a:gd name="connsiteY56" fmla="*/ 6858000 h 10907486"/>
                <a:gd name="connsiteX57" fmla="*/ 16524514 w 26191292"/>
                <a:gd name="connsiteY57" fmla="*/ 6955971 h 10907486"/>
                <a:gd name="connsiteX58" fmla="*/ 16589828 w 26191292"/>
                <a:gd name="connsiteY58" fmla="*/ 7021286 h 10907486"/>
                <a:gd name="connsiteX59" fmla="*/ 16655143 w 26191292"/>
                <a:gd name="connsiteY59" fmla="*/ 7217228 h 10907486"/>
                <a:gd name="connsiteX60" fmla="*/ 16753114 w 26191292"/>
                <a:gd name="connsiteY60" fmla="*/ 7413171 h 10907486"/>
                <a:gd name="connsiteX61" fmla="*/ 16883743 w 26191292"/>
                <a:gd name="connsiteY61" fmla="*/ 7609114 h 10907486"/>
                <a:gd name="connsiteX62" fmla="*/ 16949057 w 26191292"/>
                <a:gd name="connsiteY62" fmla="*/ 7707086 h 10907486"/>
                <a:gd name="connsiteX63" fmla="*/ 17145000 w 26191292"/>
                <a:gd name="connsiteY63" fmla="*/ 7805057 h 10907486"/>
                <a:gd name="connsiteX64" fmla="*/ 17340943 w 26191292"/>
                <a:gd name="connsiteY64" fmla="*/ 7870371 h 10907486"/>
                <a:gd name="connsiteX65" fmla="*/ 17569543 w 26191292"/>
                <a:gd name="connsiteY65" fmla="*/ 7935686 h 10907486"/>
                <a:gd name="connsiteX66" fmla="*/ 18973800 w 26191292"/>
                <a:gd name="connsiteY66" fmla="*/ 8001000 h 10907486"/>
                <a:gd name="connsiteX67" fmla="*/ 19692257 w 26191292"/>
                <a:gd name="connsiteY67" fmla="*/ 8098971 h 10907486"/>
                <a:gd name="connsiteX68" fmla="*/ 20018828 w 26191292"/>
                <a:gd name="connsiteY68" fmla="*/ 8164286 h 10907486"/>
                <a:gd name="connsiteX69" fmla="*/ 20606657 w 26191292"/>
                <a:gd name="connsiteY69" fmla="*/ 8360228 h 10907486"/>
                <a:gd name="connsiteX70" fmla="*/ 20802600 w 26191292"/>
                <a:gd name="connsiteY70" fmla="*/ 8425543 h 10907486"/>
                <a:gd name="connsiteX71" fmla="*/ 20900571 w 26191292"/>
                <a:gd name="connsiteY71" fmla="*/ 8458200 h 10907486"/>
                <a:gd name="connsiteX72" fmla="*/ 21031200 w 26191292"/>
                <a:gd name="connsiteY72" fmla="*/ 8490857 h 10907486"/>
                <a:gd name="connsiteX73" fmla="*/ 21227143 w 26191292"/>
                <a:gd name="connsiteY73" fmla="*/ 8556171 h 10907486"/>
                <a:gd name="connsiteX74" fmla="*/ 21423086 w 26191292"/>
                <a:gd name="connsiteY74" fmla="*/ 8621486 h 10907486"/>
                <a:gd name="connsiteX75" fmla="*/ 21521057 w 26191292"/>
                <a:gd name="connsiteY75" fmla="*/ 8654143 h 10907486"/>
                <a:gd name="connsiteX76" fmla="*/ 21619028 w 26191292"/>
                <a:gd name="connsiteY76" fmla="*/ 8686800 h 10907486"/>
                <a:gd name="connsiteX77" fmla="*/ 21749657 w 26191292"/>
                <a:gd name="connsiteY77" fmla="*/ 8719457 h 10907486"/>
                <a:gd name="connsiteX78" fmla="*/ 21847628 w 26191292"/>
                <a:gd name="connsiteY78" fmla="*/ 8752114 h 10907486"/>
                <a:gd name="connsiteX79" fmla="*/ 21978257 w 26191292"/>
                <a:gd name="connsiteY79" fmla="*/ 8784771 h 10907486"/>
                <a:gd name="connsiteX80" fmla="*/ 22174200 w 26191292"/>
                <a:gd name="connsiteY80" fmla="*/ 8850086 h 10907486"/>
                <a:gd name="connsiteX81" fmla="*/ 22272171 w 26191292"/>
                <a:gd name="connsiteY81" fmla="*/ 8915400 h 10907486"/>
                <a:gd name="connsiteX82" fmla="*/ 22500771 w 26191292"/>
                <a:gd name="connsiteY82" fmla="*/ 8948057 h 10907486"/>
                <a:gd name="connsiteX83" fmla="*/ 22598743 w 26191292"/>
                <a:gd name="connsiteY83" fmla="*/ 8980714 h 10907486"/>
                <a:gd name="connsiteX84" fmla="*/ 22827343 w 26191292"/>
                <a:gd name="connsiteY84" fmla="*/ 9078686 h 10907486"/>
                <a:gd name="connsiteX85" fmla="*/ 22957971 w 26191292"/>
                <a:gd name="connsiteY85" fmla="*/ 9176657 h 10907486"/>
                <a:gd name="connsiteX86" fmla="*/ 23088600 w 26191292"/>
                <a:gd name="connsiteY86" fmla="*/ 9241971 h 10907486"/>
                <a:gd name="connsiteX87" fmla="*/ 23186571 w 26191292"/>
                <a:gd name="connsiteY87" fmla="*/ 9307286 h 10907486"/>
                <a:gd name="connsiteX88" fmla="*/ 23317200 w 26191292"/>
                <a:gd name="connsiteY88" fmla="*/ 9372600 h 10907486"/>
                <a:gd name="connsiteX89" fmla="*/ 23415171 w 26191292"/>
                <a:gd name="connsiteY89" fmla="*/ 9437914 h 10907486"/>
                <a:gd name="connsiteX90" fmla="*/ 23480486 w 26191292"/>
                <a:gd name="connsiteY90" fmla="*/ 9503228 h 10907486"/>
                <a:gd name="connsiteX91" fmla="*/ 23578457 w 26191292"/>
                <a:gd name="connsiteY91" fmla="*/ 9535886 h 10907486"/>
                <a:gd name="connsiteX92" fmla="*/ 23807057 w 26191292"/>
                <a:gd name="connsiteY92" fmla="*/ 9666514 h 10907486"/>
                <a:gd name="connsiteX93" fmla="*/ 23905028 w 26191292"/>
                <a:gd name="connsiteY93" fmla="*/ 9699171 h 10907486"/>
                <a:gd name="connsiteX94" fmla="*/ 24100971 w 26191292"/>
                <a:gd name="connsiteY94" fmla="*/ 9829800 h 10907486"/>
                <a:gd name="connsiteX95" fmla="*/ 24296914 w 26191292"/>
                <a:gd name="connsiteY95" fmla="*/ 9895114 h 10907486"/>
                <a:gd name="connsiteX96" fmla="*/ 24492857 w 26191292"/>
                <a:gd name="connsiteY96" fmla="*/ 10025743 h 10907486"/>
                <a:gd name="connsiteX97" fmla="*/ 24590828 w 26191292"/>
                <a:gd name="connsiteY97" fmla="*/ 10058400 h 10907486"/>
                <a:gd name="connsiteX98" fmla="*/ 24786771 w 26191292"/>
                <a:gd name="connsiteY98" fmla="*/ 10156371 h 10907486"/>
                <a:gd name="connsiteX99" fmla="*/ 24950057 w 26191292"/>
                <a:gd name="connsiteY99" fmla="*/ 10287000 h 10907486"/>
                <a:gd name="connsiteX100" fmla="*/ 25048028 w 26191292"/>
                <a:gd name="connsiteY100" fmla="*/ 10319657 h 10907486"/>
                <a:gd name="connsiteX101" fmla="*/ 25276628 w 26191292"/>
                <a:gd name="connsiteY101" fmla="*/ 10482943 h 10907486"/>
                <a:gd name="connsiteX102" fmla="*/ 25537886 w 26191292"/>
                <a:gd name="connsiteY102" fmla="*/ 10613571 h 10907486"/>
                <a:gd name="connsiteX103" fmla="*/ 25635857 w 26191292"/>
                <a:gd name="connsiteY103" fmla="*/ 10646228 h 10907486"/>
                <a:gd name="connsiteX104" fmla="*/ 25733828 w 26191292"/>
                <a:gd name="connsiteY104" fmla="*/ 10678886 h 10907486"/>
                <a:gd name="connsiteX105" fmla="*/ 25799143 w 26191292"/>
                <a:gd name="connsiteY105" fmla="*/ 10744200 h 10907486"/>
                <a:gd name="connsiteX106" fmla="*/ 25995086 w 26191292"/>
                <a:gd name="connsiteY106" fmla="*/ 10809514 h 10907486"/>
                <a:gd name="connsiteX107" fmla="*/ 26093057 w 26191292"/>
                <a:gd name="connsiteY107" fmla="*/ 10842171 h 10907486"/>
                <a:gd name="connsiteX108" fmla="*/ 26191028 w 26191292"/>
                <a:gd name="connsiteY108" fmla="*/ 10907486 h 10907486"/>
                <a:gd name="connsiteX109" fmla="*/ 0 w 26191292"/>
                <a:gd name="connsiteY109" fmla="*/ 10907486 h 10907486"/>
                <a:gd name="connsiteX110" fmla="*/ 32657 w 26191292"/>
                <a:gd name="connsiteY11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7968343 w 26191292"/>
                <a:gd name="connsiteY18" fmla="*/ 2383971 h 10907486"/>
                <a:gd name="connsiteX19" fmla="*/ 8131628 w 26191292"/>
                <a:gd name="connsiteY19" fmla="*/ 2514600 h 10907486"/>
                <a:gd name="connsiteX20" fmla="*/ 8425543 w 26191292"/>
                <a:gd name="connsiteY20" fmla="*/ 2775857 h 10907486"/>
                <a:gd name="connsiteX21" fmla="*/ 8523514 w 26191292"/>
                <a:gd name="connsiteY21" fmla="*/ 2841171 h 10907486"/>
                <a:gd name="connsiteX22" fmla="*/ 8784771 w 26191292"/>
                <a:gd name="connsiteY22" fmla="*/ 3135086 h 10907486"/>
                <a:gd name="connsiteX23" fmla="*/ 8915400 w 26191292"/>
                <a:gd name="connsiteY23" fmla="*/ 3298371 h 10907486"/>
                <a:gd name="connsiteX24" fmla="*/ 9046028 w 26191292"/>
                <a:gd name="connsiteY24" fmla="*/ 3461657 h 10907486"/>
                <a:gd name="connsiteX25" fmla="*/ 9176657 w 26191292"/>
                <a:gd name="connsiteY25" fmla="*/ 3657600 h 10907486"/>
                <a:gd name="connsiteX26" fmla="*/ 9241971 w 26191292"/>
                <a:gd name="connsiteY26" fmla="*/ 3755571 h 10907486"/>
                <a:gd name="connsiteX27" fmla="*/ 9405257 w 26191292"/>
                <a:gd name="connsiteY27" fmla="*/ 4016828 h 10907486"/>
                <a:gd name="connsiteX28" fmla="*/ 9568543 w 26191292"/>
                <a:gd name="connsiteY28" fmla="*/ 4310743 h 10907486"/>
                <a:gd name="connsiteX29" fmla="*/ 9633857 w 26191292"/>
                <a:gd name="connsiteY29" fmla="*/ 4408714 h 10907486"/>
                <a:gd name="connsiteX30" fmla="*/ 9731828 w 26191292"/>
                <a:gd name="connsiteY30" fmla="*/ 4604657 h 10907486"/>
                <a:gd name="connsiteX31" fmla="*/ 9829800 w 26191292"/>
                <a:gd name="connsiteY31" fmla="*/ 4669971 h 10907486"/>
                <a:gd name="connsiteX32" fmla="*/ 10091057 w 26191292"/>
                <a:gd name="connsiteY32" fmla="*/ 4865914 h 10907486"/>
                <a:gd name="connsiteX33" fmla="*/ 10189028 w 26191292"/>
                <a:gd name="connsiteY33" fmla="*/ 4931228 h 10907486"/>
                <a:gd name="connsiteX34" fmla="*/ 10450286 w 26191292"/>
                <a:gd name="connsiteY34" fmla="*/ 5094514 h 10907486"/>
                <a:gd name="connsiteX35" fmla="*/ 10646228 w 26191292"/>
                <a:gd name="connsiteY35" fmla="*/ 5159828 h 10907486"/>
                <a:gd name="connsiteX36" fmla="*/ 11397343 w 26191292"/>
                <a:gd name="connsiteY36" fmla="*/ 5257800 h 10907486"/>
                <a:gd name="connsiteX37" fmla="*/ 11625943 w 26191292"/>
                <a:gd name="connsiteY37" fmla="*/ 5290457 h 10907486"/>
                <a:gd name="connsiteX38" fmla="*/ 12246428 w 26191292"/>
                <a:gd name="connsiteY38" fmla="*/ 5355771 h 10907486"/>
                <a:gd name="connsiteX39" fmla="*/ 12670971 w 26191292"/>
                <a:gd name="connsiteY39" fmla="*/ 5355771 h 10907486"/>
                <a:gd name="connsiteX40" fmla="*/ 13911943 w 26191292"/>
                <a:gd name="connsiteY40" fmla="*/ 5388428 h 10907486"/>
                <a:gd name="connsiteX41" fmla="*/ 14336486 w 26191292"/>
                <a:gd name="connsiteY41" fmla="*/ 5486400 h 10907486"/>
                <a:gd name="connsiteX42" fmla="*/ 14467114 w 26191292"/>
                <a:gd name="connsiteY42" fmla="*/ 5519057 h 10907486"/>
                <a:gd name="connsiteX43" fmla="*/ 14663057 w 26191292"/>
                <a:gd name="connsiteY43" fmla="*/ 5584371 h 10907486"/>
                <a:gd name="connsiteX44" fmla="*/ 14761028 w 26191292"/>
                <a:gd name="connsiteY44" fmla="*/ 5617028 h 10907486"/>
                <a:gd name="connsiteX45" fmla="*/ 14891657 w 26191292"/>
                <a:gd name="connsiteY45" fmla="*/ 5649686 h 10907486"/>
                <a:gd name="connsiteX46" fmla="*/ 15087600 w 26191292"/>
                <a:gd name="connsiteY46" fmla="*/ 5715000 h 10907486"/>
                <a:gd name="connsiteX47" fmla="*/ 15218228 w 26191292"/>
                <a:gd name="connsiteY47" fmla="*/ 5747657 h 10907486"/>
                <a:gd name="connsiteX48" fmla="*/ 15414171 w 26191292"/>
                <a:gd name="connsiteY48" fmla="*/ 5812971 h 10907486"/>
                <a:gd name="connsiteX49" fmla="*/ 15479486 w 26191292"/>
                <a:gd name="connsiteY49" fmla="*/ 5878286 h 10907486"/>
                <a:gd name="connsiteX50" fmla="*/ 15675428 w 26191292"/>
                <a:gd name="connsiteY50" fmla="*/ 6008914 h 10907486"/>
                <a:gd name="connsiteX51" fmla="*/ 15904028 w 26191292"/>
                <a:gd name="connsiteY51" fmla="*/ 6237514 h 10907486"/>
                <a:gd name="connsiteX52" fmla="*/ 16034657 w 26191292"/>
                <a:gd name="connsiteY52" fmla="*/ 6368143 h 10907486"/>
                <a:gd name="connsiteX53" fmla="*/ 16099971 w 26191292"/>
                <a:gd name="connsiteY53" fmla="*/ 6466114 h 10907486"/>
                <a:gd name="connsiteX54" fmla="*/ 16165286 w 26191292"/>
                <a:gd name="connsiteY54" fmla="*/ 6531428 h 10907486"/>
                <a:gd name="connsiteX55" fmla="*/ 16426543 w 26191292"/>
                <a:gd name="connsiteY55" fmla="*/ 6858000 h 10907486"/>
                <a:gd name="connsiteX56" fmla="*/ 16524514 w 26191292"/>
                <a:gd name="connsiteY56" fmla="*/ 6955971 h 10907486"/>
                <a:gd name="connsiteX57" fmla="*/ 16589828 w 26191292"/>
                <a:gd name="connsiteY57" fmla="*/ 7021286 h 10907486"/>
                <a:gd name="connsiteX58" fmla="*/ 16655143 w 26191292"/>
                <a:gd name="connsiteY58" fmla="*/ 7217228 h 10907486"/>
                <a:gd name="connsiteX59" fmla="*/ 16753114 w 26191292"/>
                <a:gd name="connsiteY59" fmla="*/ 7413171 h 10907486"/>
                <a:gd name="connsiteX60" fmla="*/ 16883743 w 26191292"/>
                <a:gd name="connsiteY60" fmla="*/ 7609114 h 10907486"/>
                <a:gd name="connsiteX61" fmla="*/ 16949057 w 26191292"/>
                <a:gd name="connsiteY61" fmla="*/ 7707086 h 10907486"/>
                <a:gd name="connsiteX62" fmla="*/ 17145000 w 26191292"/>
                <a:gd name="connsiteY62" fmla="*/ 7805057 h 10907486"/>
                <a:gd name="connsiteX63" fmla="*/ 17340943 w 26191292"/>
                <a:gd name="connsiteY63" fmla="*/ 7870371 h 10907486"/>
                <a:gd name="connsiteX64" fmla="*/ 17569543 w 26191292"/>
                <a:gd name="connsiteY64" fmla="*/ 7935686 h 10907486"/>
                <a:gd name="connsiteX65" fmla="*/ 18973800 w 26191292"/>
                <a:gd name="connsiteY65" fmla="*/ 8001000 h 10907486"/>
                <a:gd name="connsiteX66" fmla="*/ 19692257 w 26191292"/>
                <a:gd name="connsiteY66" fmla="*/ 8098971 h 10907486"/>
                <a:gd name="connsiteX67" fmla="*/ 20018828 w 26191292"/>
                <a:gd name="connsiteY67" fmla="*/ 8164286 h 10907486"/>
                <a:gd name="connsiteX68" fmla="*/ 20606657 w 26191292"/>
                <a:gd name="connsiteY68" fmla="*/ 8360228 h 10907486"/>
                <a:gd name="connsiteX69" fmla="*/ 20802600 w 26191292"/>
                <a:gd name="connsiteY69" fmla="*/ 8425543 h 10907486"/>
                <a:gd name="connsiteX70" fmla="*/ 20900571 w 26191292"/>
                <a:gd name="connsiteY70" fmla="*/ 8458200 h 10907486"/>
                <a:gd name="connsiteX71" fmla="*/ 21031200 w 26191292"/>
                <a:gd name="connsiteY71" fmla="*/ 8490857 h 10907486"/>
                <a:gd name="connsiteX72" fmla="*/ 21227143 w 26191292"/>
                <a:gd name="connsiteY72" fmla="*/ 8556171 h 10907486"/>
                <a:gd name="connsiteX73" fmla="*/ 21423086 w 26191292"/>
                <a:gd name="connsiteY73" fmla="*/ 8621486 h 10907486"/>
                <a:gd name="connsiteX74" fmla="*/ 21521057 w 26191292"/>
                <a:gd name="connsiteY74" fmla="*/ 8654143 h 10907486"/>
                <a:gd name="connsiteX75" fmla="*/ 21619028 w 26191292"/>
                <a:gd name="connsiteY75" fmla="*/ 8686800 h 10907486"/>
                <a:gd name="connsiteX76" fmla="*/ 21749657 w 26191292"/>
                <a:gd name="connsiteY76" fmla="*/ 8719457 h 10907486"/>
                <a:gd name="connsiteX77" fmla="*/ 21847628 w 26191292"/>
                <a:gd name="connsiteY77" fmla="*/ 8752114 h 10907486"/>
                <a:gd name="connsiteX78" fmla="*/ 21978257 w 26191292"/>
                <a:gd name="connsiteY78" fmla="*/ 8784771 h 10907486"/>
                <a:gd name="connsiteX79" fmla="*/ 22174200 w 26191292"/>
                <a:gd name="connsiteY79" fmla="*/ 8850086 h 10907486"/>
                <a:gd name="connsiteX80" fmla="*/ 22272171 w 26191292"/>
                <a:gd name="connsiteY80" fmla="*/ 8915400 h 10907486"/>
                <a:gd name="connsiteX81" fmla="*/ 22500771 w 26191292"/>
                <a:gd name="connsiteY81" fmla="*/ 8948057 h 10907486"/>
                <a:gd name="connsiteX82" fmla="*/ 22598743 w 26191292"/>
                <a:gd name="connsiteY82" fmla="*/ 8980714 h 10907486"/>
                <a:gd name="connsiteX83" fmla="*/ 22827343 w 26191292"/>
                <a:gd name="connsiteY83" fmla="*/ 9078686 h 10907486"/>
                <a:gd name="connsiteX84" fmla="*/ 22957971 w 26191292"/>
                <a:gd name="connsiteY84" fmla="*/ 9176657 h 10907486"/>
                <a:gd name="connsiteX85" fmla="*/ 23088600 w 26191292"/>
                <a:gd name="connsiteY85" fmla="*/ 9241971 h 10907486"/>
                <a:gd name="connsiteX86" fmla="*/ 23186571 w 26191292"/>
                <a:gd name="connsiteY86" fmla="*/ 9307286 h 10907486"/>
                <a:gd name="connsiteX87" fmla="*/ 23317200 w 26191292"/>
                <a:gd name="connsiteY87" fmla="*/ 9372600 h 10907486"/>
                <a:gd name="connsiteX88" fmla="*/ 23415171 w 26191292"/>
                <a:gd name="connsiteY88" fmla="*/ 9437914 h 10907486"/>
                <a:gd name="connsiteX89" fmla="*/ 23480486 w 26191292"/>
                <a:gd name="connsiteY89" fmla="*/ 9503228 h 10907486"/>
                <a:gd name="connsiteX90" fmla="*/ 23578457 w 26191292"/>
                <a:gd name="connsiteY90" fmla="*/ 9535886 h 10907486"/>
                <a:gd name="connsiteX91" fmla="*/ 23807057 w 26191292"/>
                <a:gd name="connsiteY91" fmla="*/ 9666514 h 10907486"/>
                <a:gd name="connsiteX92" fmla="*/ 23905028 w 26191292"/>
                <a:gd name="connsiteY92" fmla="*/ 9699171 h 10907486"/>
                <a:gd name="connsiteX93" fmla="*/ 24100971 w 26191292"/>
                <a:gd name="connsiteY93" fmla="*/ 9829800 h 10907486"/>
                <a:gd name="connsiteX94" fmla="*/ 24296914 w 26191292"/>
                <a:gd name="connsiteY94" fmla="*/ 9895114 h 10907486"/>
                <a:gd name="connsiteX95" fmla="*/ 24492857 w 26191292"/>
                <a:gd name="connsiteY95" fmla="*/ 10025743 h 10907486"/>
                <a:gd name="connsiteX96" fmla="*/ 24590828 w 26191292"/>
                <a:gd name="connsiteY96" fmla="*/ 10058400 h 10907486"/>
                <a:gd name="connsiteX97" fmla="*/ 24786771 w 26191292"/>
                <a:gd name="connsiteY97" fmla="*/ 10156371 h 10907486"/>
                <a:gd name="connsiteX98" fmla="*/ 24950057 w 26191292"/>
                <a:gd name="connsiteY98" fmla="*/ 10287000 h 10907486"/>
                <a:gd name="connsiteX99" fmla="*/ 25048028 w 26191292"/>
                <a:gd name="connsiteY99" fmla="*/ 10319657 h 10907486"/>
                <a:gd name="connsiteX100" fmla="*/ 25276628 w 26191292"/>
                <a:gd name="connsiteY100" fmla="*/ 10482943 h 10907486"/>
                <a:gd name="connsiteX101" fmla="*/ 25537886 w 26191292"/>
                <a:gd name="connsiteY101" fmla="*/ 10613571 h 10907486"/>
                <a:gd name="connsiteX102" fmla="*/ 25635857 w 26191292"/>
                <a:gd name="connsiteY102" fmla="*/ 10646228 h 10907486"/>
                <a:gd name="connsiteX103" fmla="*/ 25733828 w 26191292"/>
                <a:gd name="connsiteY103" fmla="*/ 10678886 h 10907486"/>
                <a:gd name="connsiteX104" fmla="*/ 25799143 w 26191292"/>
                <a:gd name="connsiteY104" fmla="*/ 10744200 h 10907486"/>
                <a:gd name="connsiteX105" fmla="*/ 25995086 w 26191292"/>
                <a:gd name="connsiteY105" fmla="*/ 10809514 h 10907486"/>
                <a:gd name="connsiteX106" fmla="*/ 26093057 w 26191292"/>
                <a:gd name="connsiteY106" fmla="*/ 10842171 h 10907486"/>
                <a:gd name="connsiteX107" fmla="*/ 26191028 w 26191292"/>
                <a:gd name="connsiteY107" fmla="*/ 10907486 h 10907486"/>
                <a:gd name="connsiteX108" fmla="*/ 0 w 26191292"/>
                <a:gd name="connsiteY108" fmla="*/ 10907486 h 10907486"/>
                <a:gd name="connsiteX109" fmla="*/ 32657 w 26191292"/>
                <a:gd name="connsiteY10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8131628 w 26191292"/>
                <a:gd name="connsiteY18" fmla="*/ 2514600 h 10907486"/>
                <a:gd name="connsiteX19" fmla="*/ 8425543 w 26191292"/>
                <a:gd name="connsiteY19" fmla="*/ 2775857 h 10907486"/>
                <a:gd name="connsiteX20" fmla="*/ 8523514 w 26191292"/>
                <a:gd name="connsiteY20" fmla="*/ 2841171 h 10907486"/>
                <a:gd name="connsiteX21" fmla="*/ 8784771 w 26191292"/>
                <a:gd name="connsiteY21" fmla="*/ 3135086 h 10907486"/>
                <a:gd name="connsiteX22" fmla="*/ 8915400 w 26191292"/>
                <a:gd name="connsiteY22" fmla="*/ 3298371 h 10907486"/>
                <a:gd name="connsiteX23" fmla="*/ 9046028 w 26191292"/>
                <a:gd name="connsiteY23" fmla="*/ 3461657 h 10907486"/>
                <a:gd name="connsiteX24" fmla="*/ 9176657 w 26191292"/>
                <a:gd name="connsiteY24" fmla="*/ 3657600 h 10907486"/>
                <a:gd name="connsiteX25" fmla="*/ 9241971 w 26191292"/>
                <a:gd name="connsiteY25" fmla="*/ 3755571 h 10907486"/>
                <a:gd name="connsiteX26" fmla="*/ 9405257 w 26191292"/>
                <a:gd name="connsiteY26" fmla="*/ 4016828 h 10907486"/>
                <a:gd name="connsiteX27" fmla="*/ 9568543 w 26191292"/>
                <a:gd name="connsiteY27" fmla="*/ 4310743 h 10907486"/>
                <a:gd name="connsiteX28" fmla="*/ 9633857 w 26191292"/>
                <a:gd name="connsiteY28" fmla="*/ 4408714 h 10907486"/>
                <a:gd name="connsiteX29" fmla="*/ 9731828 w 26191292"/>
                <a:gd name="connsiteY29" fmla="*/ 4604657 h 10907486"/>
                <a:gd name="connsiteX30" fmla="*/ 9829800 w 26191292"/>
                <a:gd name="connsiteY30" fmla="*/ 4669971 h 10907486"/>
                <a:gd name="connsiteX31" fmla="*/ 10091057 w 26191292"/>
                <a:gd name="connsiteY31" fmla="*/ 4865914 h 10907486"/>
                <a:gd name="connsiteX32" fmla="*/ 10189028 w 26191292"/>
                <a:gd name="connsiteY32" fmla="*/ 4931228 h 10907486"/>
                <a:gd name="connsiteX33" fmla="*/ 10450286 w 26191292"/>
                <a:gd name="connsiteY33" fmla="*/ 5094514 h 10907486"/>
                <a:gd name="connsiteX34" fmla="*/ 10646228 w 26191292"/>
                <a:gd name="connsiteY34" fmla="*/ 5159828 h 10907486"/>
                <a:gd name="connsiteX35" fmla="*/ 11397343 w 26191292"/>
                <a:gd name="connsiteY35" fmla="*/ 5257800 h 10907486"/>
                <a:gd name="connsiteX36" fmla="*/ 11625943 w 26191292"/>
                <a:gd name="connsiteY36" fmla="*/ 5290457 h 10907486"/>
                <a:gd name="connsiteX37" fmla="*/ 12246428 w 26191292"/>
                <a:gd name="connsiteY37" fmla="*/ 5355771 h 10907486"/>
                <a:gd name="connsiteX38" fmla="*/ 12670971 w 26191292"/>
                <a:gd name="connsiteY38" fmla="*/ 5355771 h 10907486"/>
                <a:gd name="connsiteX39" fmla="*/ 13911943 w 26191292"/>
                <a:gd name="connsiteY39" fmla="*/ 5388428 h 10907486"/>
                <a:gd name="connsiteX40" fmla="*/ 14336486 w 26191292"/>
                <a:gd name="connsiteY40" fmla="*/ 5486400 h 10907486"/>
                <a:gd name="connsiteX41" fmla="*/ 14467114 w 26191292"/>
                <a:gd name="connsiteY41" fmla="*/ 5519057 h 10907486"/>
                <a:gd name="connsiteX42" fmla="*/ 14663057 w 26191292"/>
                <a:gd name="connsiteY42" fmla="*/ 5584371 h 10907486"/>
                <a:gd name="connsiteX43" fmla="*/ 14761028 w 26191292"/>
                <a:gd name="connsiteY43" fmla="*/ 5617028 h 10907486"/>
                <a:gd name="connsiteX44" fmla="*/ 14891657 w 26191292"/>
                <a:gd name="connsiteY44" fmla="*/ 5649686 h 10907486"/>
                <a:gd name="connsiteX45" fmla="*/ 15087600 w 26191292"/>
                <a:gd name="connsiteY45" fmla="*/ 5715000 h 10907486"/>
                <a:gd name="connsiteX46" fmla="*/ 15218228 w 26191292"/>
                <a:gd name="connsiteY46" fmla="*/ 5747657 h 10907486"/>
                <a:gd name="connsiteX47" fmla="*/ 15414171 w 26191292"/>
                <a:gd name="connsiteY47" fmla="*/ 5812971 h 10907486"/>
                <a:gd name="connsiteX48" fmla="*/ 15479486 w 26191292"/>
                <a:gd name="connsiteY48" fmla="*/ 5878286 h 10907486"/>
                <a:gd name="connsiteX49" fmla="*/ 15675428 w 26191292"/>
                <a:gd name="connsiteY49" fmla="*/ 6008914 h 10907486"/>
                <a:gd name="connsiteX50" fmla="*/ 15904028 w 26191292"/>
                <a:gd name="connsiteY50" fmla="*/ 6237514 h 10907486"/>
                <a:gd name="connsiteX51" fmla="*/ 16034657 w 26191292"/>
                <a:gd name="connsiteY51" fmla="*/ 6368143 h 10907486"/>
                <a:gd name="connsiteX52" fmla="*/ 16099971 w 26191292"/>
                <a:gd name="connsiteY52" fmla="*/ 6466114 h 10907486"/>
                <a:gd name="connsiteX53" fmla="*/ 16165286 w 26191292"/>
                <a:gd name="connsiteY53" fmla="*/ 6531428 h 10907486"/>
                <a:gd name="connsiteX54" fmla="*/ 16426543 w 26191292"/>
                <a:gd name="connsiteY54" fmla="*/ 6858000 h 10907486"/>
                <a:gd name="connsiteX55" fmla="*/ 16524514 w 26191292"/>
                <a:gd name="connsiteY55" fmla="*/ 6955971 h 10907486"/>
                <a:gd name="connsiteX56" fmla="*/ 16589828 w 26191292"/>
                <a:gd name="connsiteY56" fmla="*/ 7021286 h 10907486"/>
                <a:gd name="connsiteX57" fmla="*/ 16655143 w 26191292"/>
                <a:gd name="connsiteY57" fmla="*/ 7217228 h 10907486"/>
                <a:gd name="connsiteX58" fmla="*/ 16753114 w 26191292"/>
                <a:gd name="connsiteY58" fmla="*/ 7413171 h 10907486"/>
                <a:gd name="connsiteX59" fmla="*/ 16883743 w 26191292"/>
                <a:gd name="connsiteY59" fmla="*/ 7609114 h 10907486"/>
                <a:gd name="connsiteX60" fmla="*/ 16949057 w 26191292"/>
                <a:gd name="connsiteY60" fmla="*/ 7707086 h 10907486"/>
                <a:gd name="connsiteX61" fmla="*/ 17145000 w 26191292"/>
                <a:gd name="connsiteY61" fmla="*/ 7805057 h 10907486"/>
                <a:gd name="connsiteX62" fmla="*/ 17340943 w 26191292"/>
                <a:gd name="connsiteY62" fmla="*/ 7870371 h 10907486"/>
                <a:gd name="connsiteX63" fmla="*/ 17569543 w 26191292"/>
                <a:gd name="connsiteY63" fmla="*/ 7935686 h 10907486"/>
                <a:gd name="connsiteX64" fmla="*/ 18973800 w 26191292"/>
                <a:gd name="connsiteY64" fmla="*/ 8001000 h 10907486"/>
                <a:gd name="connsiteX65" fmla="*/ 19692257 w 26191292"/>
                <a:gd name="connsiteY65" fmla="*/ 8098971 h 10907486"/>
                <a:gd name="connsiteX66" fmla="*/ 20018828 w 26191292"/>
                <a:gd name="connsiteY66" fmla="*/ 8164286 h 10907486"/>
                <a:gd name="connsiteX67" fmla="*/ 20606657 w 26191292"/>
                <a:gd name="connsiteY67" fmla="*/ 8360228 h 10907486"/>
                <a:gd name="connsiteX68" fmla="*/ 20802600 w 26191292"/>
                <a:gd name="connsiteY68" fmla="*/ 8425543 h 10907486"/>
                <a:gd name="connsiteX69" fmla="*/ 20900571 w 26191292"/>
                <a:gd name="connsiteY69" fmla="*/ 8458200 h 10907486"/>
                <a:gd name="connsiteX70" fmla="*/ 21031200 w 26191292"/>
                <a:gd name="connsiteY70" fmla="*/ 8490857 h 10907486"/>
                <a:gd name="connsiteX71" fmla="*/ 21227143 w 26191292"/>
                <a:gd name="connsiteY71" fmla="*/ 8556171 h 10907486"/>
                <a:gd name="connsiteX72" fmla="*/ 21423086 w 26191292"/>
                <a:gd name="connsiteY72" fmla="*/ 8621486 h 10907486"/>
                <a:gd name="connsiteX73" fmla="*/ 21521057 w 26191292"/>
                <a:gd name="connsiteY73" fmla="*/ 8654143 h 10907486"/>
                <a:gd name="connsiteX74" fmla="*/ 21619028 w 26191292"/>
                <a:gd name="connsiteY74" fmla="*/ 8686800 h 10907486"/>
                <a:gd name="connsiteX75" fmla="*/ 21749657 w 26191292"/>
                <a:gd name="connsiteY75" fmla="*/ 8719457 h 10907486"/>
                <a:gd name="connsiteX76" fmla="*/ 21847628 w 26191292"/>
                <a:gd name="connsiteY76" fmla="*/ 8752114 h 10907486"/>
                <a:gd name="connsiteX77" fmla="*/ 21978257 w 26191292"/>
                <a:gd name="connsiteY77" fmla="*/ 8784771 h 10907486"/>
                <a:gd name="connsiteX78" fmla="*/ 22174200 w 26191292"/>
                <a:gd name="connsiteY78" fmla="*/ 8850086 h 10907486"/>
                <a:gd name="connsiteX79" fmla="*/ 22272171 w 26191292"/>
                <a:gd name="connsiteY79" fmla="*/ 8915400 h 10907486"/>
                <a:gd name="connsiteX80" fmla="*/ 22500771 w 26191292"/>
                <a:gd name="connsiteY80" fmla="*/ 8948057 h 10907486"/>
                <a:gd name="connsiteX81" fmla="*/ 22598743 w 26191292"/>
                <a:gd name="connsiteY81" fmla="*/ 8980714 h 10907486"/>
                <a:gd name="connsiteX82" fmla="*/ 22827343 w 26191292"/>
                <a:gd name="connsiteY82" fmla="*/ 9078686 h 10907486"/>
                <a:gd name="connsiteX83" fmla="*/ 22957971 w 26191292"/>
                <a:gd name="connsiteY83" fmla="*/ 9176657 h 10907486"/>
                <a:gd name="connsiteX84" fmla="*/ 23088600 w 26191292"/>
                <a:gd name="connsiteY84" fmla="*/ 9241971 h 10907486"/>
                <a:gd name="connsiteX85" fmla="*/ 23186571 w 26191292"/>
                <a:gd name="connsiteY85" fmla="*/ 9307286 h 10907486"/>
                <a:gd name="connsiteX86" fmla="*/ 23317200 w 26191292"/>
                <a:gd name="connsiteY86" fmla="*/ 9372600 h 10907486"/>
                <a:gd name="connsiteX87" fmla="*/ 23415171 w 26191292"/>
                <a:gd name="connsiteY87" fmla="*/ 9437914 h 10907486"/>
                <a:gd name="connsiteX88" fmla="*/ 23480486 w 26191292"/>
                <a:gd name="connsiteY88" fmla="*/ 9503228 h 10907486"/>
                <a:gd name="connsiteX89" fmla="*/ 23578457 w 26191292"/>
                <a:gd name="connsiteY89" fmla="*/ 9535886 h 10907486"/>
                <a:gd name="connsiteX90" fmla="*/ 23807057 w 26191292"/>
                <a:gd name="connsiteY90" fmla="*/ 9666514 h 10907486"/>
                <a:gd name="connsiteX91" fmla="*/ 23905028 w 26191292"/>
                <a:gd name="connsiteY91" fmla="*/ 9699171 h 10907486"/>
                <a:gd name="connsiteX92" fmla="*/ 24100971 w 26191292"/>
                <a:gd name="connsiteY92" fmla="*/ 9829800 h 10907486"/>
                <a:gd name="connsiteX93" fmla="*/ 24296914 w 26191292"/>
                <a:gd name="connsiteY93" fmla="*/ 9895114 h 10907486"/>
                <a:gd name="connsiteX94" fmla="*/ 24492857 w 26191292"/>
                <a:gd name="connsiteY94" fmla="*/ 10025743 h 10907486"/>
                <a:gd name="connsiteX95" fmla="*/ 24590828 w 26191292"/>
                <a:gd name="connsiteY95" fmla="*/ 10058400 h 10907486"/>
                <a:gd name="connsiteX96" fmla="*/ 24786771 w 26191292"/>
                <a:gd name="connsiteY96" fmla="*/ 10156371 h 10907486"/>
                <a:gd name="connsiteX97" fmla="*/ 24950057 w 26191292"/>
                <a:gd name="connsiteY97" fmla="*/ 10287000 h 10907486"/>
                <a:gd name="connsiteX98" fmla="*/ 25048028 w 26191292"/>
                <a:gd name="connsiteY98" fmla="*/ 10319657 h 10907486"/>
                <a:gd name="connsiteX99" fmla="*/ 25276628 w 26191292"/>
                <a:gd name="connsiteY99" fmla="*/ 10482943 h 10907486"/>
                <a:gd name="connsiteX100" fmla="*/ 25537886 w 26191292"/>
                <a:gd name="connsiteY100" fmla="*/ 10613571 h 10907486"/>
                <a:gd name="connsiteX101" fmla="*/ 25635857 w 26191292"/>
                <a:gd name="connsiteY101" fmla="*/ 10646228 h 10907486"/>
                <a:gd name="connsiteX102" fmla="*/ 25733828 w 26191292"/>
                <a:gd name="connsiteY102" fmla="*/ 10678886 h 10907486"/>
                <a:gd name="connsiteX103" fmla="*/ 25799143 w 26191292"/>
                <a:gd name="connsiteY103" fmla="*/ 10744200 h 10907486"/>
                <a:gd name="connsiteX104" fmla="*/ 25995086 w 26191292"/>
                <a:gd name="connsiteY104" fmla="*/ 10809514 h 10907486"/>
                <a:gd name="connsiteX105" fmla="*/ 26093057 w 26191292"/>
                <a:gd name="connsiteY105" fmla="*/ 10842171 h 10907486"/>
                <a:gd name="connsiteX106" fmla="*/ 26191028 w 26191292"/>
                <a:gd name="connsiteY106" fmla="*/ 10907486 h 10907486"/>
                <a:gd name="connsiteX107" fmla="*/ 0 w 26191292"/>
                <a:gd name="connsiteY107" fmla="*/ 10907486 h 10907486"/>
                <a:gd name="connsiteX108" fmla="*/ 32657 w 26191292"/>
                <a:gd name="connsiteY10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8131628 w 26191292"/>
                <a:gd name="connsiteY18" fmla="*/ 2514600 h 10907486"/>
                <a:gd name="connsiteX19" fmla="*/ 8425543 w 26191292"/>
                <a:gd name="connsiteY19" fmla="*/ 2775857 h 10907486"/>
                <a:gd name="connsiteX20" fmla="*/ 8523514 w 26191292"/>
                <a:gd name="connsiteY20" fmla="*/ 2841171 h 10907486"/>
                <a:gd name="connsiteX21" fmla="*/ 8784771 w 26191292"/>
                <a:gd name="connsiteY21" fmla="*/ 3135086 h 10907486"/>
                <a:gd name="connsiteX22" fmla="*/ 8915400 w 26191292"/>
                <a:gd name="connsiteY22" fmla="*/ 3298371 h 10907486"/>
                <a:gd name="connsiteX23" fmla="*/ 9046028 w 26191292"/>
                <a:gd name="connsiteY23" fmla="*/ 3461657 h 10907486"/>
                <a:gd name="connsiteX24" fmla="*/ 9176657 w 26191292"/>
                <a:gd name="connsiteY24" fmla="*/ 3657600 h 10907486"/>
                <a:gd name="connsiteX25" fmla="*/ 9241971 w 26191292"/>
                <a:gd name="connsiteY25" fmla="*/ 3755571 h 10907486"/>
                <a:gd name="connsiteX26" fmla="*/ 9405257 w 26191292"/>
                <a:gd name="connsiteY26" fmla="*/ 4016828 h 10907486"/>
                <a:gd name="connsiteX27" fmla="*/ 9568543 w 26191292"/>
                <a:gd name="connsiteY27" fmla="*/ 4310743 h 10907486"/>
                <a:gd name="connsiteX28" fmla="*/ 9633857 w 26191292"/>
                <a:gd name="connsiteY28" fmla="*/ 4408714 h 10907486"/>
                <a:gd name="connsiteX29" fmla="*/ 9731828 w 26191292"/>
                <a:gd name="connsiteY29" fmla="*/ 4604657 h 10907486"/>
                <a:gd name="connsiteX30" fmla="*/ 9829800 w 26191292"/>
                <a:gd name="connsiteY30" fmla="*/ 4669971 h 10907486"/>
                <a:gd name="connsiteX31" fmla="*/ 10091057 w 26191292"/>
                <a:gd name="connsiteY31" fmla="*/ 4865914 h 10907486"/>
                <a:gd name="connsiteX32" fmla="*/ 10189028 w 26191292"/>
                <a:gd name="connsiteY32" fmla="*/ 4931228 h 10907486"/>
                <a:gd name="connsiteX33" fmla="*/ 10450286 w 26191292"/>
                <a:gd name="connsiteY33" fmla="*/ 5094514 h 10907486"/>
                <a:gd name="connsiteX34" fmla="*/ 11397343 w 26191292"/>
                <a:gd name="connsiteY34" fmla="*/ 5257800 h 10907486"/>
                <a:gd name="connsiteX35" fmla="*/ 11625943 w 26191292"/>
                <a:gd name="connsiteY35" fmla="*/ 5290457 h 10907486"/>
                <a:gd name="connsiteX36" fmla="*/ 12246428 w 26191292"/>
                <a:gd name="connsiteY36" fmla="*/ 5355771 h 10907486"/>
                <a:gd name="connsiteX37" fmla="*/ 12670971 w 26191292"/>
                <a:gd name="connsiteY37" fmla="*/ 5355771 h 10907486"/>
                <a:gd name="connsiteX38" fmla="*/ 13911943 w 26191292"/>
                <a:gd name="connsiteY38" fmla="*/ 5388428 h 10907486"/>
                <a:gd name="connsiteX39" fmla="*/ 14336486 w 26191292"/>
                <a:gd name="connsiteY39" fmla="*/ 5486400 h 10907486"/>
                <a:gd name="connsiteX40" fmla="*/ 14467114 w 26191292"/>
                <a:gd name="connsiteY40" fmla="*/ 5519057 h 10907486"/>
                <a:gd name="connsiteX41" fmla="*/ 14663057 w 26191292"/>
                <a:gd name="connsiteY41" fmla="*/ 5584371 h 10907486"/>
                <a:gd name="connsiteX42" fmla="*/ 14761028 w 26191292"/>
                <a:gd name="connsiteY42" fmla="*/ 5617028 h 10907486"/>
                <a:gd name="connsiteX43" fmla="*/ 14891657 w 26191292"/>
                <a:gd name="connsiteY43" fmla="*/ 5649686 h 10907486"/>
                <a:gd name="connsiteX44" fmla="*/ 15087600 w 26191292"/>
                <a:gd name="connsiteY44" fmla="*/ 5715000 h 10907486"/>
                <a:gd name="connsiteX45" fmla="*/ 15218228 w 26191292"/>
                <a:gd name="connsiteY45" fmla="*/ 5747657 h 10907486"/>
                <a:gd name="connsiteX46" fmla="*/ 15414171 w 26191292"/>
                <a:gd name="connsiteY46" fmla="*/ 5812971 h 10907486"/>
                <a:gd name="connsiteX47" fmla="*/ 15479486 w 26191292"/>
                <a:gd name="connsiteY47" fmla="*/ 5878286 h 10907486"/>
                <a:gd name="connsiteX48" fmla="*/ 15675428 w 26191292"/>
                <a:gd name="connsiteY48" fmla="*/ 6008914 h 10907486"/>
                <a:gd name="connsiteX49" fmla="*/ 15904028 w 26191292"/>
                <a:gd name="connsiteY49" fmla="*/ 6237514 h 10907486"/>
                <a:gd name="connsiteX50" fmla="*/ 16034657 w 26191292"/>
                <a:gd name="connsiteY50" fmla="*/ 6368143 h 10907486"/>
                <a:gd name="connsiteX51" fmla="*/ 16099971 w 26191292"/>
                <a:gd name="connsiteY51" fmla="*/ 6466114 h 10907486"/>
                <a:gd name="connsiteX52" fmla="*/ 16165286 w 26191292"/>
                <a:gd name="connsiteY52" fmla="*/ 6531428 h 10907486"/>
                <a:gd name="connsiteX53" fmla="*/ 16426543 w 26191292"/>
                <a:gd name="connsiteY53" fmla="*/ 6858000 h 10907486"/>
                <a:gd name="connsiteX54" fmla="*/ 16524514 w 26191292"/>
                <a:gd name="connsiteY54" fmla="*/ 6955971 h 10907486"/>
                <a:gd name="connsiteX55" fmla="*/ 16589828 w 26191292"/>
                <a:gd name="connsiteY55" fmla="*/ 7021286 h 10907486"/>
                <a:gd name="connsiteX56" fmla="*/ 16655143 w 26191292"/>
                <a:gd name="connsiteY56" fmla="*/ 7217228 h 10907486"/>
                <a:gd name="connsiteX57" fmla="*/ 16753114 w 26191292"/>
                <a:gd name="connsiteY57" fmla="*/ 7413171 h 10907486"/>
                <a:gd name="connsiteX58" fmla="*/ 16883743 w 26191292"/>
                <a:gd name="connsiteY58" fmla="*/ 7609114 h 10907486"/>
                <a:gd name="connsiteX59" fmla="*/ 16949057 w 26191292"/>
                <a:gd name="connsiteY59" fmla="*/ 7707086 h 10907486"/>
                <a:gd name="connsiteX60" fmla="*/ 17145000 w 26191292"/>
                <a:gd name="connsiteY60" fmla="*/ 7805057 h 10907486"/>
                <a:gd name="connsiteX61" fmla="*/ 17340943 w 26191292"/>
                <a:gd name="connsiteY61" fmla="*/ 7870371 h 10907486"/>
                <a:gd name="connsiteX62" fmla="*/ 17569543 w 26191292"/>
                <a:gd name="connsiteY62" fmla="*/ 7935686 h 10907486"/>
                <a:gd name="connsiteX63" fmla="*/ 18973800 w 26191292"/>
                <a:gd name="connsiteY63" fmla="*/ 8001000 h 10907486"/>
                <a:gd name="connsiteX64" fmla="*/ 19692257 w 26191292"/>
                <a:gd name="connsiteY64" fmla="*/ 8098971 h 10907486"/>
                <a:gd name="connsiteX65" fmla="*/ 20018828 w 26191292"/>
                <a:gd name="connsiteY65" fmla="*/ 8164286 h 10907486"/>
                <a:gd name="connsiteX66" fmla="*/ 20606657 w 26191292"/>
                <a:gd name="connsiteY66" fmla="*/ 8360228 h 10907486"/>
                <a:gd name="connsiteX67" fmla="*/ 20802600 w 26191292"/>
                <a:gd name="connsiteY67" fmla="*/ 8425543 h 10907486"/>
                <a:gd name="connsiteX68" fmla="*/ 20900571 w 26191292"/>
                <a:gd name="connsiteY68" fmla="*/ 8458200 h 10907486"/>
                <a:gd name="connsiteX69" fmla="*/ 21031200 w 26191292"/>
                <a:gd name="connsiteY69" fmla="*/ 8490857 h 10907486"/>
                <a:gd name="connsiteX70" fmla="*/ 21227143 w 26191292"/>
                <a:gd name="connsiteY70" fmla="*/ 8556171 h 10907486"/>
                <a:gd name="connsiteX71" fmla="*/ 21423086 w 26191292"/>
                <a:gd name="connsiteY71" fmla="*/ 8621486 h 10907486"/>
                <a:gd name="connsiteX72" fmla="*/ 21521057 w 26191292"/>
                <a:gd name="connsiteY72" fmla="*/ 8654143 h 10907486"/>
                <a:gd name="connsiteX73" fmla="*/ 21619028 w 26191292"/>
                <a:gd name="connsiteY73" fmla="*/ 8686800 h 10907486"/>
                <a:gd name="connsiteX74" fmla="*/ 21749657 w 26191292"/>
                <a:gd name="connsiteY74" fmla="*/ 8719457 h 10907486"/>
                <a:gd name="connsiteX75" fmla="*/ 21847628 w 26191292"/>
                <a:gd name="connsiteY75" fmla="*/ 8752114 h 10907486"/>
                <a:gd name="connsiteX76" fmla="*/ 21978257 w 26191292"/>
                <a:gd name="connsiteY76" fmla="*/ 8784771 h 10907486"/>
                <a:gd name="connsiteX77" fmla="*/ 22174200 w 26191292"/>
                <a:gd name="connsiteY77" fmla="*/ 8850086 h 10907486"/>
                <a:gd name="connsiteX78" fmla="*/ 22272171 w 26191292"/>
                <a:gd name="connsiteY78" fmla="*/ 8915400 h 10907486"/>
                <a:gd name="connsiteX79" fmla="*/ 22500771 w 26191292"/>
                <a:gd name="connsiteY79" fmla="*/ 8948057 h 10907486"/>
                <a:gd name="connsiteX80" fmla="*/ 22598743 w 26191292"/>
                <a:gd name="connsiteY80" fmla="*/ 8980714 h 10907486"/>
                <a:gd name="connsiteX81" fmla="*/ 22827343 w 26191292"/>
                <a:gd name="connsiteY81" fmla="*/ 9078686 h 10907486"/>
                <a:gd name="connsiteX82" fmla="*/ 22957971 w 26191292"/>
                <a:gd name="connsiteY82" fmla="*/ 9176657 h 10907486"/>
                <a:gd name="connsiteX83" fmla="*/ 23088600 w 26191292"/>
                <a:gd name="connsiteY83" fmla="*/ 9241971 h 10907486"/>
                <a:gd name="connsiteX84" fmla="*/ 23186571 w 26191292"/>
                <a:gd name="connsiteY84" fmla="*/ 9307286 h 10907486"/>
                <a:gd name="connsiteX85" fmla="*/ 23317200 w 26191292"/>
                <a:gd name="connsiteY85" fmla="*/ 9372600 h 10907486"/>
                <a:gd name="connsiteX86" fmla="*/ 23415171 w 26191292"/>
                <a:gd name="connsiteY86" fmla="*/ 9437914 h 10907486"/>
                <a:gd name="connsiteX87" fmla="*/ 23480486 w 26191292"/>
                <a:gd name="connsiteY87" fmla="*/ 9503228 h 10907486"/>
                <a:gd name="connsiteX88" fmla="*/ 23578457 w 26191292"/>
                <a:gd name="connsiteY88" fmla="*/ 9535886 h 10907486"/>
                <a:gd name="connsiteX89" fmla="*/ 23807057 w 26191292"/>
                <a:gd name="connsiteY89" fmla="*/ 9666514 h 10907486"/>
                <a:gd name="connsiteX90" fmla="*/ 23905028 w 26191292"/>
                <a:gd name="connsiteY90" fmla="*/ 9699171 h 10907486"/>
                <a:gd name="connsiteX91" fmla="*/ 24100971 w 26191292"/>
                <a:gd name="connsiteY91" fmla="*/ 9829800 h 10907486"/>
                <a:gd name="connsiteX92" fmla="*/ 24296914 w 26191292"/>
                <a:gd name="connsiteY92" fmla="*/ 9895114 h 10907486"/>
                <a:gd name="connsiteX93" fmla="*/ 24492857 w 26191292"/>
                <a:gd name="connsiteY93" fmla="*/ 10025743 h 10907486"/>
                <a:gd name="connsiteX94" fmla="*/ 24590828 w 26191292"/>
                <a:gd name="connsiteY94" fmla="*/ 10058400 h 10907486"/>
                <a:gd name="connsiteX95" fmla="*/ 24786771 w 26191292"/>
                <a:gd name="connsiteY95" fmla="*/ 10156371 h 10907486"/>
                <a:gd name="connsiteX96" fmla="*/ 24950057 w 26191292"/>
                <a:gd name="connsiteY96" fmla="*/ 10287000 h 10907486"/>
                <a:gd name="connsiteX97" fmla="*/ 25048028 w 26191292"/>
                <a:gd name="connsiteY97" fmla="*/ 10319657 h 10907486"/>
                <a:gd name="connsiteX98" fmla="*/ 25276628 w 26191292"/>
                <a:gd name="connsiteY98" fmla="*/ 10482943 h 10907486"/>
                <a:gd name="connsiteX99" fmla="*/ 25537886 w 26191292"/>
                <a:gd name="connsiteY99" fmla="*/ 10613571 h 10907486"/>
                <a:gd name="connsiteX100" fmla="*/ 25635857 w 26191292"/>
                <a:gd name="connsiteY100" fmla="*/ 10646228 h 10907486"/>
                <a:gd name="connsiteX101" fmla="*/ 25733828 w 26191292"/>
                <a:gd name="connsiteY101" fmla="*/ 10678886 h 10907486"/>
                <a:gd name="connsiteX102" fmla="*/ 25799143 w 26191292"/>
                <a:gd name="connsiteY102" fmla="*/ 10744200 h 10907486"/>
                <a:gd name="connsiteX103" fmla="*/ 25995086 w 26191292"/>
                <a:gd name="connsiteY103" fmla="*/ 10809514 h 10907486"/>
                <a:gd name="connsiteX104" fmla="*/ 26093057 w 26191292"/>
                <a:gd name="connsiteY104" fmla="*/ 10842171 h 10907486"/>
                <a:gd name="connsiteX105" fmla="*/ 26191028 w 26191292"/>
                <a:gd name="connsiteY105" fmla="*/ 10907486 h 10907486"/>
                <a:gd name="connsiteX106" fmla="*/ 0 w 26191292"/>
                <a:gd name="connsiteY106" fmla="*/ 10907486 h 10907486"/>
                <a:gd name="connsiteX107" fmla="*/ 32657 w 26191292"/>
                <a:gd name="connsiteY10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8131628 w 26191292"/>
                <a:gd name="connsiteY18" fmla="*/ 2514600 h 10907486"/>
                <a:gd name="connsiteX19" fmla="*/ 8425543 w 26191292"/>
                <a:gd name="connsiteY19" fmla="*/ 2775857 h 10907486"/>
                <a:gd name="connsiteX20" fmla="*/ 8523514 w 26191292"/>
                <a:gd name="connsiteY20" fmla="*/ 2841171 h 10907486"/>
                <a:gd name="connsiteX21" fmla="*/ 8784771 w 26191292"/>
                <a:gd name="connsiteY21" fmla="*/ 3135086 h 10907486"/>
                <a:gd name="connsiteX22" fmla="*/ 8915400 w 26191292"/>
                <a:gd name="connsiteY22" fmla="*/ 3298371 h 10907486"/>
                <a:gd name="connsiteX23" fmla="*/ 9046028 w 26191292"/>
                <a:gd name="connsiteY23" fmla="*/ 3461657 h 10907486"/>
                <a:gd name="connsiteX24" fmla="*/ 9176657 w 26191292"/>
                <a:gd name="connsiteY24" fmla="*/ 3657600 h 10907486"/>
                <a:gd name="connsiteX25" fmla="*/ 9241971 w 26191292"/>
                <a:gd name="connsiteY25" fmla="*/ 3755571 h 10907486"/>
                <a:gd name="connsiteX26" fmla="*/ 9405257 w 26191292"/>
                <a:gd name="connsiteY26" fmla="*/ 4016828 h 10907486"/>
                <a:gd name="connsiteX27" fmla="*/ 9568543 w 26191292"/>
                <a:gd name="connsiteY27" fmla="*/ 4310743 h 10907486"/>
                <a:gd name="connsiteX28" fmla="*/ 9633857 w 26191292"/>
                <a:gd name="connsiteY28" fmla="*/ 4408714 h 10907486"/>
                <a:gd name="connsiteX29" fmla="*/ 9731828 w 26191292"/>
                <a:gd name="connsiteY29" fmla="*/ 4604657 h 10907486"/>
                <a:gd name="connsiteX30" fmla="*/ 9829800 w 26191292"/>
                <a:gd name="connsiteY30" fmla="*/ 4669971 h 10907486"/>
                <a:gd name="connsiteX31" fmla="*/ 10091057 w 26191292"/>
                <a:gd name="connsiteY31" fmla="*/ 4865914 h 10907486"/>
                <a:gd name="connsiteX32" fmla="*/ 10189028 w 26191292"/>
                <a:gd name="connsiteY32" fmla="*/ 4931228 h 10907486"/>
                <a:gd name="connsiteX33" fmla="*/ 10450286 w 26191292"/>
                <a:gd name="connsiteY33" fmla="*/ 5094514 h 10907486"/>
                <a:gd name="connsiteX34" fmla="*/ 11397343 w 26191292"/>
                <a:gd name="connsiteY34" fmla="*/ 5257800 h 10907486"/>
                <a:gd name="connsiteX35" fmla="*/ 11625943 w 26191292"/>
                <a:gd name="connsiteY35" fmla="*/ 5290457 h 10907486"/>
                <a:gd name="connsiteX36" fmla="*/ 12670971 w 26191292"/>
                <a:gd name="connsiteY36" fmla="*/ 5355771 h 10907486"/>
                <a:gd name="connsiteX37" fmla="*/ 13911943 w 26191292"/>
                <a:gd name="connsiteY37" fmla="*/ 5388428 h 10907486"/>
                <a:gd name="connsiteX38" fmla="*/ 14336486 w 26191292"/>
                <a:gd name="connsiteY38" fmla="*/ 5486400 h 10907486"/>
                <a:gd name="connsiteX39" fmla="*/ 14467114 w 26191292"/>
                <a:gd name="connsiteY39" fmla="*/ 5519057 h 10907486"/>
                <a:gd name="connsiteX40" fmla="*/ 14663057 w 26191292"/>
                <a:gd name="connsiteY40" fmla="*/ 5584371 h 10907486"/>
                <a:gd name="connsiteX41" fmla="*/ 14761028 w 26191292"/>
                <a:gd name="connsiteY41" fmla="*/ 5617028 h 10907486"/>
                <a:gd name="connsiteX42" fmla="*/ 14891657 w 26191292"/>
                <a:gd name="connsiteY42" fmla="*/ 5649686 h 10907486"/>
                <a:gd name="connsiteX43" fmla="*/ 15087600 w 26191292"/>
                <a:gd name="connsiteY43" fmla="*/ 5715000 h 10907486"/>
                <a:gd name="connsiteX44" fmla="*/ 15218228 w 26191292"/>
                <a:gd name="connsiteY44" fmla="*/ 5747657 h 10907486"/>
                <a:gd name="connsiteX45" fmla="*/ 15414171 w 26191292"/>
                <a:gd name="connsiteY45" fmla="*/ 5812971 h 10907486"/>
                <a:gd name="connsiteX46" fmla="*/ 15479486 w 26191292"/>
                <a:gd name="connsiteY46" fmla="*/ 5878286 h 10907486"/>
                <a:gd name="connsiteX47" fmla="*/ 15675428 w 26191292"/>
                <a:gd name="connsiteY47" fmla="*/ 6008914 h 10907486"/>
                <a:gd name="connsiteX48" fmla="*/ 15904028 w 26191292"/>
                <a:gd name="connsiteY48" fmla="*/ 6237514 h 10907486"/>
                <a:gd name="connsiteX49" fmla="*/ 16034657 w 26191292"/>
                <a:gd name="connsiteY49" fmla="*/ 6368143 h 10907486"/>
                <a:gd name="connsiteX50" fmla="*/ 16099971 w 26191292"/>
                <a:gd name="connsiteY50" fmla="*/ 6466114 h 10907486"/>
                <a:gd name="connsiteX51" fmla="*/ 16165286 w 26191292"/>
                <a:gd name="connsiteY51" fmla="*/ 6531428 h 10907486"/>
                <a:gd name="connsiteX52" fmla="*/ 16426543 w 26191292"/>
                <a:gd name="connsiteY52" fmla="*/ 6858000 h 10907486"/>
                <a:gd name="connsiteX53" fmla="*/ 16524514 w 26191292"/>
                <a:gd name="connsiteY53" fmla="*/ 6955971 h 10907486"/>
                <a:gd name="connsiteX54" fmla="*/ 16589828 w 26191292"/>
                <a:gd name="connsiteY54" fmla="*/ 7021286 h 10907486"/>
                <a:gd name="connsiteX55" fmla="*/ 16655143 w 26191292"/>
                <a:gd name="connsiteY55" fmla="*/ 7217228 h 10907486"/>
                <a:gd name="connsiteX56" fmla="*/ 16753114 w 26191292"/>
                <a:gd name="connsiteY56" fmla="*/ 7413171 h 10907486"/>
                <a:gd name="connsiteX57" fmla="*/ 16883743 w 26191292"/>
                <a:gd name="connsiteY57" fmla="*/ 7609114 h 10907486"/>
                <a:gd name="connsiteX58" fmla="*/ 16949057 w 26191292"/>
                <a:gd name="connsiteY58" fmla="*/ 7707086 h 10907486"/>
                <a:gd name="connsiteX59" fmla="*/ 17145000 w 26191292"/>
                <a:gd name="connsiteY59" fmla="*/ 7805057 h 10907486"/>
                <a:gd name="connsiteX60" fmla="*/ 17340943 w 26191292"/>
                <a:gd name="connsiteY60" fmla="*/ 7870371 h 10907486"/>
                <a:gd name="connsiteX61" fmla="*/ 17569543 w 26191292"/>
                <a:gd name="connsiteY61" fmla="*/ 7935686 h 10907486"/>
                <a:gd name="connsiteX62" fmla="*/ 18973800 w 26191292"/>
                <a:gd name="connsiteY62" fmla="*/ 8001000 h 10907486"/>
                <a:gd name="connsiteX63" fmla="*/ 19692257 w 26191292"/>
                <a:gd name="connsiteY63" fmla="*/ 8098971 h 10907486"/>
                <a:gd name="connsiteX64" fmla="*/ 20018828 w 26191292"/>
                <a:gd name="connsiteY64" fmla="*/ 8164286 h 10907486"/>
                <a:gd name="connsiteX65" fmla="*/ 20606657 w 26191292"/>
                <a:gd name="connsiteY65" fmla="*/ 8360228 h 10907486"/>
                <a:gd name="connsiteX66" fmla="*/ 20802600 w 26191292"/>
                <a:gd name="connsiteY66" fmla="*/ 8425543 h 10907486"/>
                <a:gd name="connsiteX67" fmla="*/ 20900571 w 26191292"/>
                <a:gd name="connsiteY67" fmla="*/ 8458200 h 10907486"/>
                <a:gd name="connsiteX68" fmla="*/ 21031200 w 26191292"/>
                <a:gd name="connsiteY68" fmla="*/ 8490857 h 10907486"/>
                <a:gd name="connsiteX69" fmla="*/ 21227143 w 26191292"/>
                <a:gd name="connsiteY69" fmla="*/ 8556171 h 10907486"/>
                <a:gd name="connsiteX70" fmla="*/ 21423086 w 26191292"/>
                <a:gd name="connsiteY70" fmla="*/ 8621486 h 10907486"/>
                <a:gd name="connsiteX71" fmla="*/ 21521057 w 26191292"/>
                <a:gd name="connsiteY71" fmla="*/ 8654143 h 10907486"/>
                <a:gd name="connsiteX72" fmla="*/ 21619028 w 26191292"/>
                <a:gd name="connsiteY72" fmla="*/ 8686800 h 10907486"/>
                <a:gd name="connsiteX73" fmla="*/ 21749657 w 26191292"/>
                <a:gd name="connsiteY73" fmla="*/ 8719457 h 10907486"/>
                <a:gd name="connsiteX74" fmla="*/ 21847628 w 26191292"/>
                <a:gd name="connsiteY74" fmla="*/ 8752114 h 10907486"/>
                <a:gd name="connsiteX75" fmla="*/ 21978257 w 26191292"/>
                <a:gd name="connsiteY75" fmla="*/ 8784771 h 10907486"/>
                <a:gd name="connsiteX76" fmla="*/ 22174200 w 26191292"/>
                <a:gd name="connsiteY76" fmla="*/ 8850086 h 10907486"/>
                <a:gd name="connsiteX77" fmla="*/ 22272171 w 26191292"/>
                <a:gd name="connsiteY77" fmla="*/ 8915400 h 10907486"/>
                <a:gd name="connsiteX78" fmla="*/ 22500771 w 26191292"/>
                <a:gd name="connsiteY78" fmla="*/ 8948057 h 10907486"/>
                <a:gd name="connsiteX79" fmla="*/ 22598743 w 26191292"/>
                <a:gd name="connsiteY79" fmla="*/ 8980714 h 10907486"/>
                <a:gd name="connsiteX80" fmla="*/ 22827343 w 26191292"/>
                <a:gd name="connsiteY80" fmla="*/ 9078686 h 10907486"/>
                <a:gd name="connsiteX81" fmla="*/ 22957971 w 26191292"/>
                <a:gd name="connsiteY81" fmla="*/ 9176657 h 10907486"/>
                <a:gd name="connsiteX82" fmla="*/ 23088600 w 26191292"/>
                <a:gd name="connsiteY82" fmla="*/ 9241971 h 10907486"/>
                <a:gd name="connsiteX83" fmla="*/ 23186571 w 26191292"/>
                <a:gd name="connsiteY83" fmla="*/ 9307286 h 10907486"/>
                <a:gd name="connsiteX84" fmla="*/ 23317200 w 26191292"/>
                <a:gd name="connsiteY84" fmla="*/ 9372600 h 10907486"/>
                <a:gd name="connsiteX85" fmla="*/ 23415171 w 26191292"/>
                <a:gd name="connsiteY85" fmla="*/ 9437914 h 10907486"/>
                <a:gd name="connsiteX86" fmla="*/ 23480486 w 26191292"/>
                <a:gd name="connsiteY86" fmla="*/ 9503228 h 10907486"/>
                <a:gd name="connsiteX87" fmla="*/ 23578457 w 26191292"/>
                <a:gd name="connsiteY87" fmla="*/ 9535886 h 10907486"/>
                <a:gd name="connsiteX88" fmla="*/ 23807057 w 26191292"/>
                <a:gd name="connsiteY88" fmla="*/ 9666514 h 10907486"/>
                <a:gd name="connsiteX89" fmla="*/ 23905028 w 26191292"/>
                <a:gd name="connsiteY89" fmla="*/ 9699171 h 10907486"/>
                <a:gd name="connsiteX90" fmla="*/ 24100971 w 26191292"/>
                <a:gd name="connsiteY90" fmla="*/ 9829800 h 10907486"/>
                <a:gd name="connsiteX91" fmla="*/ 24296914 w 26191292"/>
                <a:gd name="connsiteY91" fmla="*/ 9895114 h 10907486"/>
                <a:gd name="connsiteX92" fmla="*/ 24492857 w 26191292"/>
                <a:gd name="connsiteY92" fmla="*/ 10025743 h 10907486"/>
                <a:gd name="connsiteX93" fmla="*/ 24590828 w 26191292"/>
                <a:gd name="connsiteY93" fmla="*/ 10058400 h 10907486"/>
                <a:gd name="connsiteX94" fmla="*/ 24786771 w 26191292"/>
                <a:gd name="connsiteY94" fmla="*/ 10156371 h 10907486"/>
                <a:gd name="connsiteX95" fmla="*/ 24950057 w 26191292"/>
                <a:gd name="connsiteY95" fmla="*/ 10287000 h 10907486"/>
                <a:gd name="connsiteX96" fmla="*/ 25048028 w 26191292"/>
                <a:gd name="connsiteY96" fmla="*/ 10319657 h 10907486"/>
                <a:gd name="connsiteX97" fmla="*/ 25276628 w 26191292"/>
                <a:gd name="connsiteY97" fmla="*/ 10482943 h 10907486"/>
                <a:gd name="connsiteX98" fmla="*/ 25537886 w 26191292"/>
                <a:gd name="connsiteY98" fmla="*/ 10613571 h 10907486"/>
                <a:gd name="connsiteX99" fmla="*/ 25635857 w 26191292"/>
                <a:gd name="connsiteY99" fmla="*/ 10646228 h 10907486"/>
                <a:gd name="connsiteX100" fmla="*/ 25733828 w 26191292"/>
                <a:gd name="connsiteY100" fmla="*/ 10678886 h 10907486"/>
                <a:gd name="connsiteX101" fmla="*/ 25799143 w 26191292"/>
                <a:gd name="connsiteY101" fmla="*/ 10744200 h 10907486"/>
                <a:gd name="connsiteX102" fmla="*/ 25995086 w 26191292"/>
                <a:gd name="connsiteY102" fmla="*/ 10809514 h 10907486"/>
                <a:gd name="connsiteX103" fmla="*/ 26093057 w 26191292"/>
                <a:gd name="connsiteY103" fmla="*/ 10842171 h 10907486"/>
                <a:gd name="connsiteX104" fmla="*/ 26191028 w 26191292"/>
                <a:gd name="connsiteY104" fmla="*/ 10907486 h 10907486"/>
                <a:gd name="connsiteX105" fmla="*/ 0 w 26191292"/>
                <a:gd name="connsiteY105" fmla="*/ 10907486 h 10907486"/>
                <a:gd name="connsiteX106" fmla="*/ 32657 w 26191292"/>
                <a:gd name="connsiteY10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8131628 w 26191292"/>
                <a:gd name="connsiteY18" fmla="*/ 2514600 h 10907486"/>
                <a:gd name="connsiteX19" fmla="*/ 8425543 w 26191292"/>
                <a:gd name="connsiteY19" fmla="*/ 2775857 h 10907486"/>
                <a:gd name="connsiteX20" fmla="*/ 8523514 w 26191292"/>
                <a:gd name="connsiteY20" fmla="*/ 2841171 h 10907486"/>
                <a:gd name="connsiteX21" fmla="*/ 8784771 w 26191292"/>
                <a:gd name="connsiteY21" fmla="*/ 3135086 h 10907486"/>
                <a:gd name="connsiteX22" fmla="*/ 8915400 w 26191292"/>
                <a:gd name="connsiteY22" fmla="*/ 3298371 h 10907486"/>
                <a:gd name="connsiteX23" fmla="*/ 9046028 w 26191292"/>
                <a:gd name="connsiteY23" fmla="*/ 3461657 h 10907486"/>
                <a:gd name="connsiteX24" fmla="*/ 9176657 w 26191292"/>
                <a:gd name="connsiteY24" fmla="*/ 3657600 h 10907486"/>
                <a:gd name="connsiteX25" fmla="*/ 9241971 w 26191292"/>
                <a:gd name="connsiteY25" fmla="*/ 3755571 h 10907486"/>
                <a:gd name="connsiteX26" fmla="*/ 9405257 w 26191292"/>
                <a:gd name="connsiteY26" fmla="*/ 4016828 h 10907486"/>
                <a:gd name="connsiteX27" fmla="*/ 9568543 w 26191292"/>
                <a:gd name="connsiteY27" fmla="*/ 4310743 h 10907486"/>
                <a:gd name="connsiteX28" fmla="*/ 9633857 w 26191292"/>
                <a:gd name="connsiteY28" fmla="*/ 4408714 h 10907486"/>
                <a:gd name="connsiteX29" fmla="*/ 9731828 w 26191292"/>
                <a:gd name="connsiteY29" fmla="*/ 4604657 h 10907486"/>
                <a:gd name="connsiteX30" fmla="*/ 9829800 w 26191292"/>
                <a:gd name="connsiteY30" fmla="*/ 4669971 h 10907486"/>
                <a:gd name="connsiteX31" fmla="*/ 10091057 w 26191292"/>
                <a:gd name="connsiteY31" fmla="*/ 4865914 h 10907486"/>
                <a:gd name="connsiteX32" fmla="*/ 10189028 w 26191292"/>
                <a:gd name="connsiteY32" fmla="*/ 4931228 h 10907486"/>
                <a:gd name="connsiteX33" fmla="*/ 10450286 w 26191292"/>
                <a:gd name="connsiteY33" fmla="*/ 5094514 h 10907486"/>
                <a:gd name="connsiteX34" fmla="*/ 11397343 w 26191292"/>
                <a:gd name="connsiteY34" fmla="*/ 5257800 h 10907486"/>
                <a:gd name="connsiteX35" fmla="*/ 11625943 w 26191292"/>
                <a:gd name="connsiteY35" fmla="*/ 5290457 h 10907486"/>
                <a:gd name="connsiteX36" fmla="*/ 12670971 w 26191292"/>
                <a:gd name="connsiteY36" fmla="*/ 5355771 h 10907486"/>
                <a:gd name="connsiteX37" fmla="*/ 13911943 w 26191292"/>
                <a:gd name="connsiteY37" fmla="*/ 5388428 h 10907486"/>
                <a:gd name="connsiteX38" fmla="*/ 14336486 w 26191292"/>
                <a:gd name="connsiteY38" fmla="*/ 5486400 h 10907486"/>
                <a:gd name="connsiteX39" fmla="*/ 14467114 w 26191292"/>
                <a:gd name="connsiteY39" fmla="*/ 5519057 h 10907486"/>
                <a:gd name="connsiteX40" fmla="*/ 14663057 w 26191292"/>
                <a:gd name="connsiteY40" fmla="*/ 5584371 h 10907486"/>
                <a:gd name="connsiteX41" fmla="*/ 14891657 w 26191292"/>
                <a:gd name="connsiteY41" fmla="*/ 5649686 h 10907486"/>
                <a:gd name="connsiteX42" fmla="*/ 15087600 w 26191292"/>
                <a:gd name="connsiteY42" fmla="*/ 5715000 h 10907486"/>
                <a:gd name="connsiteX43" fmla="*/ 15218228 w 26191292"/>
                <a:gd name="connsiteY43" fmla="*/ 5747657 h 10907486"/>
                <a:gd name="connsiteX44" fmla="*/ 15414171 w 26191292"/>
                <a:gd name="connsiteY44" fmla="*/ 5812971 h 10907486"/>
                <a:gd name="connsiteX45" fmla="*/ 15479486 w 26191292"/>
                <a:gd name="connsiteY45" fmla="*/ 5878286 h 10907486"/>
                <a:gd name="connsiteX46" fmla="*/ 15675428 w 26191292"/>
                <a:gd name="connsiteY46" fmla="*/ 6008914 h 10907486"/>
                <a:gd name="connsiteX47" fmla="*/ 15904028 w 26191292"/>
                <a:gd name="connsiteY47" fmla="*/ 6237514 h 10907486"/>
                <a:gd name="connsiteX48" fmla="*/ 16034657 w 26191292"/>
                <a:gd name="connsiteY48" fmla="*/ 6368143 h 10907486"/>
                <a:gd name="connsiteX49" fmla="*/ 16099971 w 26191292"/>
                <a:gd name="connsiteY49" fmla="*/ 6466114 h 10907486"/>
                <a:gd name="connsiteX50" fmla="*/ 16165286 w 26191292"/>
                <a:gd name="connsiteY50" fmla="*/ 6531428 h 10907486"/>
                <a:gd name="connsiteX51" fmla="*/ 16426543 w 26191292"/>
                <a:gd name="connsiteY51" fmla="*/ 6858000 h 10907486"/>
                <a:gd name="connsiteX52" fmla="*/ 16524514 w 26191292"/>
                <a:gd name="connsiteY52" fmla="*/ 6955971 h 10907486"/>
                <a:gd name="connsiteX53" fmla="*/ 16589828 w 26191292"/>
                <a:gd name="connsiteY53" fmla="*/ 7021286 h 10907486"/>
                <a:gd name="connsiteX54" fmla="*/ 16655143 w 26191292"/>
                <a:gd name="connsiteY54" fmla="*/ 7217228 h 10907486"/>
                <a:gd name="connsiteX55" fmla="*/ 16753114 w 26191292"/>
                <a:gd name="connsiteY55" fmla="*/ 7413171 h 10907486"/>
                <a:gd name="connsiteX56" fmla="*/ 16883743 w 26191292"/>
                <a:gd name="connsiteY56" fmla="*/ 7609114 h 10907486"/>
                <a:gd name="connsiteX57" fmla="*/ 16949057 w 26191292"/>
                <a:gd name="connsiteY57" fmla="*/ 7707086 h 10907486"/>
                <a:gd name="connsiteX58" fmla="*/ 17145000 w 26191292"/>
                <a:gd name="connsiteY58" fmla="*/ 7805057 h 10907486"/>
                <a:gd name="connsiteX59" fmla="*/ 17340943 w 26191292"/>
                <a:gd name="connsiteY59" fmla="*/ 7870371 h 10907486"/>
                <a:gd name="connsiteX60" fmla="*/ 17569543 w 26191292"/>
                <a:gd name="connsiteY60" fmla="*/ 7935686 h 10907486"/>
                <a:gd name="connsiteX61" fmla="*/ 18973800 w 26191292"/>
                <a:gd name="connsiteY61" fmla="*/ 8001000 h 10907486"/>
                <a:gd name="connsiteX62" fmla="*/ 19692257 w 26191292"/>
                <a:gd name="connsiteY62" fmla="*/ 8098971 h 10907486"/>
                <a:gd name="connsiteX63" fmla="*/ 20018828 w 26191292"/>
                <a:gd name="connsiteY63" fmla="*/ 8164286 h 10907486"/>
                <a:gd name="connsiteX64" fmla="*/ 20606657 w 26191292"/>
                <a:gd name="connsiteY64" fmla="*/ 8360228 h 10907486"/>
                <a:gd name="connsiteX65" fmla="*/ 20802600 w 26191292"/>
                <a:gd name="connsiteY65" fmla="*/ 8425543 h 10907486"/>
                <a:gd name="connsiteX66" fmla="*/ 20900571 w 26191292"/>
                <a:gd name="connsiteY66" fmla="*/ 8458200 h 10907486"/>
                <a:gd name="connsiteX67" fmla="*/ 21031200 w 26191292"/>
                <a:gd name="connsiteY67" fmla="*/ 8490857 h 10907486"/>
                <a:gd name="connsiteX68" fmla="*/ 21227143 w 26191292"/>
                <a:gd name="connsiteY68" fmla="*/ 8556171 h 10907486"/>
                <a:gd name="connsiteX69" fmla="*/ 21423086 w 26191292"/>
                <a:gd name="connsiteY69" fmla="*/ 8621486 h 10907486"/>
                <a:gd name="connsiteX70" fmla="*/ 21521057 w 26191292"/>
                <a:gd name="connsiteY70" fmla="*/ 8654143 h 10907486"/>
                <a:gd name="connsiteX71" fmla="*/ 21619028 w 26191292"/>
                <a:gd name="connsiteY71" fmla="*/ 8686800 h 10907486"/>
                <a:gd name="connsiteX72" fmla="*/ 21749657 w 26191292"/>
                <a:gd name="connsiteY72" fmla="*/ 8719457 h 10907486"/>
                <a:gd name="connsiteX73" fmla="*/ 21847628 w 26191292"/>
                <a:gd name="connsiteY73" fmla="*/ 8752114 h 10907486"/>
                <a:gd name="connsiteX74" fmla="*/ 21978257 w 26191292"/>
                <a:gd name="connsiteY74" fmla="*/ 8784771 h 10907486"/>
                <a:gd name="connsiteX75" fmla="*/ 22174200 w 26191292"/>
                <a:gd name="connsiteY75" fmla="*/ 8850086 h 10907486"/>
                <a:gd name="connsiteX76" fmla="*/ 22272171 w 26191292"/>
                <a:gd name="connsiteY76" fmla="*/ 8915400 h 10907486"/>
                <a:gd name="connsiteX77" fmla="*/ 22500771 w 26191292"/>
                <a:gd name="connsiteY77" fmla="*/ 8948057 h 10907486"/>
                <a:gd name="connsiteX78" fmla="*/ 22598743 w 26191292"/>
                <a:gd name="connsiteY78" fmla="*/ 8980714 h 10907486"/>
                <a:gd name="connsiteX79" fmla="*/ 22827343 w 26191292"/>
                <a:gd name="connsiteY79" fmla="*/ 9078686 h 10907486"/>
                <a:gd name="connsiteX80" fmla="*/ 22957971 w 26191292"/>
                <a:gd name="connsiteY80" fmla="*/ 9176657 h 10907486"/>
                <a:gd name="connsiteX81" fmla="*/ 23088600 w 26191292"/>
                <a:gd name="connsiteY81" fmla="*/ 9241971 h 10907486"/>
                <a:gd name="connsiteX82" fmla="*/ 23186571 w 26191292"/>
                <a:gd name="connsiteY82" fmla="*/ 9307286 h 10907486"/>
                <a:gd name="connsiteX83" fmla="*/ 23317200 w 26191292"/>
                <a:gd name="connsiteY83" fmla="*/ 9372600 h 10907486"/>
                <a:gd name="connsiteX84" fmla="*/ 23415171 w 26191292"/>
                <a:gd name="connsiteY84" fmla="*/ 9437914 h 10907486"/>
                <a:gd name="connsiteX85" fmla="*/ 23480486 w 26191292"/>
                <a:gd name="connsiteY85" fmla="*/ 9503228 h 10907486"/>
                <a:gd name="connsiteX86" fmla="*/ 23578457 w 26191292"/>
                <a:gd name="connsiteY86" fmla="*/ 9535886 h 10907486"/>
                <a:gd name="connsiteX87" fmla="*/ 23807057 w 26191292"/>
                <a:gd name="connsiteY87" fmla="*/ 9666514 h 10907486"/>
                <a:gd name="connsiteX88" fmla="*/ 23905028 w 26191292"/>
                <a:gd name="connsiteY88" fmla="*/ 9699171 h 10907486"/>
                <a:gd name="connsiteX89" fmla="*/ 24100971 w 26191292"/>
                <a:gd name="connsiteY89" fmla="*/ 9829800 h 10907486"/>
                <a:gd name="connsiteX90" fmla="*/ 24296914 w 26191292"/>
                <a:gd name="connsiteY90" fmla="*/ 9895114 h 10907486"/>
                <a:gd name="connsiteX91" fmla="*/ 24492857 w 26191292"/>
                <a:gd name="connsiteY91" fmla="*/ 10025743 h 10907486"/>
                <a:gd name="connsiteX92" fmla="*/ 24590828 w 26191292"/>
                <a:gd name="connsiteY92" fmla="*/ 10058400 h 10907486"/>
                <a:gd name="connsiteX93" fmla="*/ 24786771 w 26191292"/>
                <a:gd name="connsiteY93" fmla="*/ 10156371 h 10907486"/>
                <a:gd name="connsiteX94" fmla="*/ 24950057 w 26191292"/>
                <a:gd name="connsiteY94" fmla="*/ 10287000 h 10907486"/>
                <a:gd name="connsiteX95" fmla="*/ 25048028 w 26191292"/>
                <a:gd name="connsiteY95" fmla="*/ 10319657 h 10907486"/>
                <a:gd name="connsiteX96" fmla="*/ 25276628 w 26191292"/>
                <a:gd name="connsiteY96" fmla="*/ 10482943 h 10907486"/>
                <a:gd name="connsiteX97" fmla="*/ 25537886 w 26191292"/>
                <a:gd name="connsiteY97" fmla="*/ 10613571 h 10907486"/>
                <a:gd name="connsiteX98" fmla="*/ 25635857 w 26191292"/>
                <a:gd name="connsiteY98" fmla="*/ 10646228 h 10907486"/>
                <a:gd name="connsiteX99" fmla="*/ 25733828 w 26191292"/>
                <a:gd name="connsiteY99" fmla="*/ 10678886 h 10907486"/>
                <a:gd name="connsiteX100" fmla="*/ 25799143 w 26191292"/>
                <a:gd name="connsiteY100" fmla="*/ 10744200 h 10907486"/>
                <a:gd name="connsiteX101" fmla="*/ 25995086 w 26191292"/>
                <a:gd name="connsiteY101" fmla="*/ 10809514 h 10907486"/>
                <a:gd name="connsiteX102" fmla="*/ 26093057 w 26191292"/>
                <a:gd name="connsiteY102" fmla="*/ 10842171 h 10907486"/>
                <a:gd name="connsiteX103" fmla="*/ 26191028 w 26191292"/>
                <a:gd name="connsiteY103" fmla="*/ 10907486 h 10907486"/>
                <a:gd name="connsiteX104" fmla="*/ 0 w 26191292"/>
                <a:gd name="connsiteY104" fmla="*/ 10907486 h 10907486"/>
                <a:gd name="connsiteX105" fmla="*/ 32657 w 26191292"/>
                <a:gd name="connsiteY10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7641771 w 26191292"/>
                <a:gd name="connsiteY17" fmla="*/ 2286000 h 10907486"/>
                <a:gd name="connsiteX18" fmla="*/ 8131628 w 26191292"/>
                <a:gd name="connsiteY18" fmla="*/ 2514600 h 10907486"/>
                <a:gd name="connsiteX19" fmla="*/ 8425543 w 26191292"/>
                <a:gd name="connsiteY19" fmla="*/ 2775857 h 10907486"/>
                <a:gd name="connsiteX20" fmla="*/ 8523514 w 26191292"/>
                <a:gd name="connsiteY20" fmla="*/ 2841171 h 10907486"/>
                <a:gd name="connsiteX21" fmla="*/ 8784771 w 26191292"/>
                <a:gd name="connsiteY21" fmla="*/ 3135086 h 10907486"/>
                <a:gd name="connsiteX22" fmla="*/ 8915400 w 26191292"/>
                <a:gd name="connsiteY22" fmla="*/ 3298371 h 10907486"/>
                <a:gd name="connsiteX23" fmla="*/ 9046028 w 26191292"/>
                <a:gd name="connsiteY23" fmla="*/ 3461657 h 10907486"/>
                <a:gd name="connsiteX24" fmla="*/ 9176657 w 26191292"/>
                <a:gd name="connsiteY24" fmla="*/ 3657600 h 10907486"/>
                <a:gd name="connsiteX25" fmla="*/ 9241971 w 26191292"/>
                <a:gd name="connsiteY25" fmla="*/ 3755571 h 10907486"/>
                <a:gd name="connsiteX26" fmla="*/ 9405257 w 26191292"/>
                <a:gd name="connsiteY26" fmla="*/ 4016828 h 10907486"/>
                <a:gd name="connsiteX27" fmla="*/ 9568543 w 26191292"/>
                <a:gd name="connsiteY27" fmla="*/ 4310743 h 10907486"/>
                <a:gd name="connsiteX28" fmla="*/ 9633857 w 26191292"/>
                <a:gd name="connsiteY28" fmla="*/ 4408714 h 10907486"/>
                <a:gd name="connsiteX29" fmla="*/ 9829800 w 26191292"/>
                <a:gd name="connsiteY29" fmla="*/ 4669971 h 10907486"/>
                <a:gd name="connsiteX30" fmla="*/ 10091057 w 26191292"/>
                <a:gd name="connsiteY30" fmla="*/ 4865914 h 10907486"/>
                <a:gd name="connsiteX31" fmla="*/ 10189028 w 26191292"/>
                <a:gd name="connsiteY31" fmla="*/ 4931228 h 10907486"/>
                <a:gd name="connsiteX32" fmla="*/ 10450286 w 26191292"/>
                <a:gd name="connsiteY32" fmla="*/ 5094514 h 10907486"/>
                <a:gd name="connsiteX33" fmla="*/ 11397343 w 26191292"/>
                <a:gd name="connsiteY33" fmla="*/ 5257800 h 10907486"/>
                <a:gd name="connsiteX34" fmla="*/ 11625943 w 26191292"/>
                <a:gd name="connsiteY34" fmla="*/ 5290457 h 10907486"/>
                <a:gd name="connsiteX35" fmla="*/ 12670971 w 26191292"/>
                <a:gd name="connsiteY35" fmla="*/ 5355771 h 10907486"/>
                <a:gd name="connsiteX36" fmla="*/ 13911943 w 26191292"/>
                <a:gd name="connsiteY36" fmla="*/ 5388428 h 10907486"/>
                <a:gd name="connsiteX37" fmla="*/ 14336486 w 26191292"/>
                <a:gd name="connsiteY37" fmla="*/ 5486400 h 10907486"/>
                <a:gd name="connsiteX38" fmla="*/ 14467114 w 26191292"/>
                <a:gd name="connsiteY38" fmla="*/ 5519057 h 10907486"/>
                <a:gd name="connsiteX39" fmla="*/ 14663057 w 26191292"/>
                <a:gd name="connsiteY39" fmla="*/ 5584371 h 10907486"/>
                <a:gd name="connsiteX40" fmla="*/ 14891657 w 26191292"/>
                <a:gd name="connsiteY40" fmla="*/ 5649686 h 10907486"/>
                <a:gd name="connsiteX41" fmla="*/ 15087600 w 26191292"/>
                <a:gd name="connsiteY41" fmla="*/ 5715000 h 10907486"/>
                <a:gd name="connsiteX42" fmla="*/ 15218228 w 26191292"/>
                <a:gd name="connsiteY42" fmla="*/ 5747657 h 10907486"/>
                <a:gd name="connsiteX43" fmla="*/ 15414171 w 26191292"/>
                <a:gd name="connsiteY43" fmla="*/ 5812971 h 10907486"/>
                <a:gd name="connsiteX44" fmla="*/ 15479486 w 26191292"/>
                <a:gd name="connsiteY44" fmla="*/ 5878286 h 10907486"/>
                <a:gd name="connsiteX45" fmla="*/ 15675428 w 26191292"/>
                <a:gd name="connsiteY45" fmla="*/ 6008914 h 10907486"/>
                <a:gd name="connsiteX46" fmla="*/ 15904028 w 26191292"/>
                <a:gd name="connsiteY46" fmla="*/ 6237514 h 10907486"/>
                <a:gd name="connsiteX47" fmla="*/ 16034657 w 26191292"/>
                <a:gd name="connsiteY47" fmla="*/ 6368143 h 10907486"/>
                <a:gd name="connsiteX48" fmla="*/ 16099971 w 26191292"/>
                <a:gd name="connsiteY48" fmla="*/ 6466114 h 10907486"/>
                <a:gd name="connsiteX49" fmla="*/ 16165286 w 26191292"/>
                <a:gd name="connsiteY49" fmla="*/ 6531428 h 10907486"/>
                <a:gd name="connsiteX50" fmla="*/ 16426543 w 26191292"/>
                <a:gd name="connsiteY50" fmla="*/ 6858000 h 10907486"/>
                <a:gd name="connsiteX51" fmla="*/ 16524514 w 26191292"/>
                <a:gd name="connsiteY51" fmla="*/ 6955971 h 10907486"/>
                <a:gd name="connsiteX52" fmla="*/ 16589828 w 26191292"/>
                <a:gd name="connsiteY52" fmla="*/ 7021286 h 10907486"/>
                <a:gd name="connsiteX53" fmla="*/ 16655143 w 26191292"/>
                <a:gd name="connsiteY53" fmla="*/ 7217228 h 10907486"/>
                <a:gd name="connsiteX54" fmla="*/ 16753114 w 26191292"/>
                <a:gd name="connsiteY54" fmla="*/ 7413171 h 10907486"/>
                <a:gd name="connsiteX55" fmla="*/ 16883743 w 26191292"/>
                <a:gd name="connsiteY55" fmla="*/ 7609114 h 10907486"/>
                <a:gd name="connsiteX56" fmla="*/ 16949057 w 26191292"/>
                <a:gd name="connsiteY56" fmla="*/ 7707086 h 10907486"/>
                <a:gd name="connsiteX57" fmla="*/ 17145000 w 26191292"/>
                <a:gd name="connsiteY57" fmla="*/ 7805057 h 10907486"/>
                <a:gd name="connsiteX58" fmla="*/ 17340943 w 26191292"/>
                <a:gd name="connsiteY58" fmla="*/ 7870371 h 10907486"/>
                <a:gd name="connsiteX59" fmla="*/ 17569543 w 26191292"/>
                <a:gd name="connsiteY59" fmla="*/ 7935686 h 10907486"/>
                <a:gd name="connsiteX60" fmla="*/ 18973800 w 26191292"/>
                <a:gd name="connsiteY60" fmla="*/ 8001000 h 10907486"/>
                <a:gd name="connsiteX61" fmla="*/ 19692257 w 26191292"/>
                <a:gd name="connsiteY61" fmla="*/ 8098971 h 10907486"/>
                <a:gd name="connsiteX62" fmla="*/ 20018828 w 26191292"/>
                <a:gd name="connsiteY62" fmla="*/ 8164286 h 10907486"/>
                <a:gd name="connsiteX63" fmla="*/ 20606657 w 26191292"/>
                <a:gd name="connsiteY63" fmla="*/ 8360228 h 10907486"/>
                <a:gd name="connsiteX64" fmla="*/ 20802600 w 26191292"/>
                <a:gd name="connsiteY64" fmla="*/ 8425543 h 10907486"/>
                <a:gd name="connsiteX65" fmla="*/ 20900571 w 26191292"/>
                <a:gd name="connsiteY65" fmla="*/ 8458200 h 10907486"/>
                <a:gd name="connsiteX66" fmla="*/ 21031200 w 26191292"/>
                <a:gd name="connsiteY66" fmla="*/ 8490857 h 10907486"/>
                <a:gd name="connsiteX67" fmla="*/ 21227143 w 26191292"/>
                <a:gd name="connsiteY67" fmla="*/ 8556171 h 10907486"/>
                <a:gd name="connsiteX68" fmla="*/ 21423086 w 26191292"/>
                <a:gd name="connsiteY68" fmla="*/ 8621486 h 10907486"/>
                <a:gd name="connsiteX69" fmla="*/ 21521057 w 26191292"/>
                <a:gd name="connsiteY69" fmla="*/ 8654143 h 10907486"/>
                <a:gd name="connsiteX70" fmla="*/ 21619028 w 26191292"/>
                <a:gd name="connsiteY70" fmla="*/ 8686800 h 10907486"/>
                <a:gd name="connsiteX71" fmla="*/ 21749657 w 26191292"/>
                <a:gd name="connsiteY71" fmla="*/ 8719457 h 10907486"/>
                <a:gd name="connsiteX72" fmla="*/ 21847628 w 26191292"/>
                <a:gd name="connsiteY72" fmla="*/ 8752114 h 10907486"/>
                <a:gd name="connsiteX73" fmla="*/ 21978257 w 26191292"/>
                <a:gd name="connsiteY73" fmla="*/ 8784771 h 10907486"/>
                <a:gd name="connsiteX74" fmla="*/ 22174200 w 26191292"/>
                <a:gd name="connsiteY74" fmla="*/ 8850086 h 10907486"/>
                <a:gd name="connsiteX75" fmla="*/ 22272171 w 26191292"/>
                <a:gd name="connsiteY75" fmla="*/ 8915400 h 10907486"/>
                <a:gd name="connsiteX76" fmla="*/ 22500771 w 26191292"/>
                <a:gd name="connsiteY76" fmla="*/ 8948057 h 10907486"/>
                <a:gd name="connsiteX77" fmla="*/ 22598743 w 26191292"/>
                <a:gd name="connsiteY77" fmla="*/ 8980714 h 10907486"/>
                <a:gd name="connsiteX78" fmla="*/ 22827343 w 26191292"/>
                <a:gd name="connsiteY78" fmla="*/ 9078686 h 10907486"/>
                <a:gd name="connsiteX79" fmla="*/ 22957971 w 26191292"/>
                <a:gd name="connsiteY79" fmla="*/ 9176657 h 10907486"/>
                <a:gd name="connsiteX80" fmla="*/ 23088600 w 26191292"/>
                <a:gd name="connsiteY80" fmla="*/ 9241971 h 10907486"/>
                <a:gd name="connsiteX81" fmla="*/ 23186571 w 26191292"/>
                <a:gd name="connsiteY81" fmla="*/ 9307286 h 10907486"/>
                <a:gd name="connsiteX82" fmla="*/ 23317200 w 26191292"/>
                <a:gd name="connsiteY82" fmla="*/ 9372600 h 10907486"/>
                <a:gd name="connsiteX83" fmla="*/ 23415171 w 26191292"/>
                <a:gd name="connsiteY83" fmla="*/ 9437914 h 10907486"/>
                <a:gd name="connsiteX84" fmla="*/ 23480486 w 26191292"/>
                <a:gd name="connsiteY84" fmla="*/ 9503228 h 10907486"/>
                <a:gd name="connsiteX85" fmla="*/ 23578457 w 26191292"/>
                <a:gd name="connsiteY85" fmla="*/ 9535886 h 10907486"/>
                <a:gd name="connsiteX86" fmla="*/ 23807057 w 26191292"/>
                <a:gd name="connsiteY86" fmla="*/ 9666514 h 10907486"/>
                <a:gd name="connsiteX87" fmla="*/ 23905028 w 26191292"/>
                <a:gd name="connsiteY87" fmla="*/ 9699171 h 10907486"/>
                <a:gd name="connsiteX88" fmla="*/ 24100971 w 26191292"/>
                <a:gd name="connsiteY88" fmla="*/ 9829800 h 10907486"/>
                <a:gd name="connsiteX89" fmla="*/ 24296914 w 26191292"/>
                <a:gd name="connsiteY89" fmla="*/ 9895114 h 10907486"/>
                <a:gd name="connsiteX90" fmla="*/ 24492857 w 26191292"/>
                <a:gd name="connsiteY90" fmla="*/ 10025743 h 10907486"/>
                <a:gd name="connsiteX91" fmla="*/ 24590828 w 26191292"/>
                <a:gd name="connsiteY91" fmla="*/ 10058400 h 10907486"/>
                <a:gd name="connsiteX92" fmla="*/ 24786771 w 26191292"/>
                <a:gd name="connsiteY92" fmla="*/ 10156371 h 10907486"/>
                <a:gd name="connsiteX93" fmla="*/ 24950057 w 26191292"/>
                <a:gd name="connsiteY93" fmla="*/ 10287000 h 10907486"/>
                <a:gd name="connsiteX94" fmla="*/ 25048028 w 26191292"/>
                <a:gd name="connsiteY94" fmla="*/ 10319657 h 10907486"/>
                <a:gd name="connsiteX95" fmla="*/ 25276628 w 26191292"/>
                <a:gd name="connsiteY95" fmla="*/ 10482943 h 10907486"/>
                <a:gd name="connsiteX96" fmla="*/ 25537886 w 26191292"/>
                <a:gd name="connsiteY96" fmla="*/ 10613571 h 10907486"/>
                <a:gd name="connsiteX97" fmla="*/ 25635857 w 26191292"/>
                <a:gd name="connsiteY97" fmla="*/ 10646228 h 10907486"/>
                <a:gd name="connsiteX98" fmla="*/ 25733828 w 26191292"/>
                <a:gd name="connsiteY98" fmla="*/ 10678886 h 10907486"/>
                <a:gd name="connsiteX99" fmla="*/ 25799143 w 26191292"/>
                <a:gd name="connsiteY99" fmla="*/ 10744200 h 10907486"/>
                <a:gd name="connsiteX100" fmla="*/ 25995086 w 26191292"/>
                <a:gd name="connsiteY100" fmla="*/ 10809514 h 10907486"/>
                <a:gd name="connsiteX101" fmla="*/ 26093057 w 26191292"/>
                <a:gd name="connsiteY101" fmla="*/ 10842171 h 10907486"/>
                <a:gd name="connsiteX102" fmla="*/ 26191028 w 26191292"/>
                <a:gd name="connsiteY102" fmla="*/ 10907486 h 10907486"/>
                <a:gd name="connsiteX103" fmla="*/ 0 w 26191292"/>
                <a:gd name="connsiteY103" fmla="*/ 10907486 h 10907486"/>
                <a:gd name="connsiteX104" fmla="*/ 32657 w 26191292"/>
                <a:gd name="connsiteY10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8425543 w 26191292"/>
                <a:gd name="connsiteY18" fmla="*/ 2775857 h 10907486"/>
                <a:gd name="connsiteX19" fmla="*/ 8523514 w 26191292"/>
                <a:gd name="connsiteY19" fmla="*/ 2841171 h 10907486"/>
                <a:gd name="connsiteX20" fmla="*/ 8784771 w 26191292"/>
                <a:gd name="connsiteY20" fmla="*/ 3135086 h 10907486"/>
                <a:gd name="connsiteX21" fmla="*/ 8915400 w 26191292"/>
                <a:gd name="connsiteY21" fmla="*/ 3298371 h 10907486"/>
                <a:gd name="connsiteX22" fmla="*/ 9046028 w 26191292"/>
                <a:gd name="connsiteY22" fmla="*/ 3461657 h 10907486"/>
                <a:gd name="connsiteX23" fmla="*/ 9176657 w 26191292"/>
                <a:gd name="connsiteY23" fmla="*/ 3657600 h 10907486"/>
                <a:gd name="connsiteX24" fmla="*/ 9241971 w 26191292"/>
                <a:gd name="connsiteY24" fmla="*/ 3755571 h 10907486"/>
                <a:gd name="connsiteX25" fmla="*/ 9405257 w 26191292"/>
                <a:gd name="connsiteY25" fmla="*/ 4016828 h 10907486"/>
                <a:gd name="connsiteX26" fmla="*/ 9568543 w 26191292"/>
                <a:gd name="connsiteY26" fmla="*/ 4310743 h 10907486"/>
                <a:gd name="connsiteX27" fmla="*/ 9633857 w 26191292"/>
                <a:gd name="connsiteY27" fmla="*/ 4408714 h 10907486"/>
                <a:gd name="connsiteX28" fmla="*/ 9829800 w 26191292"/>
                <a:gd name="connsiteY28" fmla="*/ 4669971 h 10907486"/>
                <a:gd name="connsiteX29" fmla="*/ 10091057 w 26191292"/>
                <a:gd name="connsiteY29" fmla="*/ 4865914 h 10907486"/>
                <a:gd name="connsiteX30" fmla="*/ 10189028 w 26191292"/>
                <a:gd name="connsiteY30" fmla="*/ 4931228 h 10907486"/>
                <a:gd name="connsiteX31" fmla="*/ 10450286 w 26191292"/>
                <a:gd name="connsiteY31" fmla="*/ 5094514 h 10907486"/>
                <a:gd name="connsiteX32" fmla="*/ 11397343 w 26191292"/>
                <a:gd name="connsiteY32" fmla="*/ 5257800 h 10907486"/>
                <a:gd name="connsiteX33" fmla="*/ 11625943 w 26191292"/>
                <a:gd name="connsiteY33" fmla="*/ 5290457 h 10907486"/>
                <a:gd name="connsiteX34" fmla="*/ 12670971 w 26191292"/>
                <a:gd name="connsiteY34" fmla="*/ 5355771 h 10907486"/>
                <a:gd name="connsiteX35" fmla="*/ 13911943 w 26191292"/>
                <a:gd name="connsiteY35" fmla="*/ 5388428 h 10907486"/>
                <a:gd name="connsiteX36" fmla="*/ 14336486 w 26191292"/>
                <a:gd name="connsiteY36" fmla="*/ 5486400 h 10907486"/>
                <a:gd name="connsiteX37" fmla="*/ 14467114 w 26191292"/>
                <a:gd name="connsiteY37" fmla="*/ 5519057 h 10907486"/>
                <a:gd name="connsiteX38" fmla="*/ 14663057 w 26191292"/>
                <a:gd name="connsiteY38" fmla="*/ 5584371 h 10907486"/>
                <a:gd name="connsiteX39" fmla="*/ 14891657 w 26191292"/>
                <a:gd name="connsiteY39" fmla="*/ 5649686 h 10907486"/>
                <a:gd name="connsiteX40" fmla="*/ 15087600 w 26191292"/>
                <a:gd name="connsiteY40" fmla="*/ 5715000 h 10907486"/>
                <a:gd name="connsiteX41" fmla="*/ 15218228 w 26191292"/>
                <a:gd name="connsiteY41" fmla="*/ 5747657 h 10907486"/>
                <a:gd name="connsiteX42" fmla="*/ 15414171 w 26191292"/>
                <a:gd name="connsiteY42" fmla="*/ 5812971 h 10907486"/>
                <a:gd name="connsiteX43" fmla="*/ 15479486 w 26191292"/>
                <a:gd name="connsiteY43" fmla="*/ 5878286 h 10907486"/>
                <a:gd name="connsiteX44" fmla="*/ 15675428 w 26191292"/>
                <a:gd name="connsiteY44" fmla="*/ 6008914 h 10907486"/>
                <a:gd name="connsiteX45" fmla="*/ 15904028 w 26191292"/>
                <a:gd name="connsiteY45" fmla="*/ 6237514 h 10907486"/>
                <a:gd name="connsiteX46" fmla="*/ 16034657 w 26191292"/>
                <a:gd name="connsiteY46" fmla="*/ 6368143 h 10907486"/>
                <a:gd name="connsiteX47" fmla="*/ 16099971 w 26191292"/>
                <a:gd name="connsiteY47" fmla="*/ 6466114 h 10907486"/>
                <a:gd name="connsiteX48" fmla="*/ 16165286 w 26191292"/>
                <a:gd name="connsiteY48" fmla="*/ 6531428 h 10907486"/>
                <a:gd name="connsiteX49" fmla="*/ 16426543 w 26191292"/>
                <a:gd name="connsiteY49" fmla="*/ 6858000 h 10907486"/>
                <a:gd name="connsiteX50" fmla="*/ 16524514 w 26191292"/>
                <a:gd name="connsiteY50" fmla="*/ 6955971 h 10907486"/>
                <a:gd name="connsiteX51" fmla="*/ 16589828 w 26191292"/>
                <a:gd name="connsiteY51" fmla="*/ 7021286 h 10907486"/>
                <a:gd name="connsiteX52" fmla="*/ 16655143 w 26191292"/>
                <a:gd name="connsiteY52" fmla="*/ 7217228 h 10907486"/>
                <a:gd name="connsiteX53" fmla="*/ 16753114 w 26191292"/>
                <a:gd name="connsiteY53" fmla="*/ 7413171 h 10907486"/>
                <a:gd name="connsiteX54" fmla="*/ 16883743 w 26191292"/>
                <a:gd name="connsiteY54" fmla="*/ 7609114 h 10907486"/>
                <a:gd name="connsiteX55" fmla="*/ 16949057 w 26191292"/>
                <a:gd name="connsiteY55" fmla="*/ 7707086 h 10907486"/>
                <a:gd name="connsiteX56" fmla="*/ 17145000 w 26191292"/>
                <a:gd name="connsiteY56" fmla="*/ 7805057 h 10907486"/>
                <a:gd name="connsiteX57" fmla="*/ 17340943 w 26191292"/>
                <a:gd name="connsiteY57" fmla="*/ 7870371 h 10907486"/>
                <a:gd name="connsiteX58" fmla="*/ 17569543 w 26191292"/>
                <a:gd name="connsiteY58" fmla="*/ 7935686 h 10907486"/>
                <a:gd name="connsiteX59" fmla="*/ 18973800 w 26191292"/>
                <a:gd name="connsiteY59" fmla="*/ 8001000 h 10907486"/>
                <a:gd name="connsiteX60" fmla="*/ 19692257 w 26191292"/>
                <a:gd name="connsiteY60" fmla="*/ 8098971 h 10907486"/>
                <a:gd name="connsiteX61" fmla="*/ 20018828 w 26191292"/>
                <a:gd name="connsiteY61" fmla="*/ 8164286 h 10907486"/>
                <a:gd name="connsiteX62" fmla="*/ 20606657 w 26191292"/>
                <a:gd name="connsiteY62" fmla="*/ 8360228 h 10907486"/>
                <a:gd name="connsiteX63" fmla="*/ 20802600 w 26191292"/>
                <a:gd name="connsiteY63" fmla="*/ 8425543 h 10907486"/>
                <a:gd name="connsiteX64" fmla="*/ 20900571 w 26191292"/>
                <a:gd name="connsiteY64" fmla="*/ 8458200 h 10907486"/>
                <a:gd name="connsiteX65" fmla="*/ 21031200 w 26191292"/>
                <a:gd name="connsiteY65" fmla="*/ 8490857 h 10907486"/>
                <a:gd name="connsiteX66" fmla="*/ 21227143 w 26191292"/>
                <a:gd name="connsiteY66" fmla="*/ 8556171 h 10907486"/>
                <a:gd name="connsiteX67" fmla="*/ 21423086 w 26191292"/>
                <a:gd name="connsiteY67" fmla="*/ 8621486 h 10907486"/>
                <a:gd name="connsiteX68" fmla="*/ 21521057 w 26191292"/>
                <a:gd name="connsiteY68" fmla="*/ 8654143 h 10907486"/>
                <a:gd name="connsiteX69" fmla="*/ 21619028 w 26191292"/>
                <a:gd name="connsiteY69" fmla="*/ 8686800 h 10907486"/>
                <a:gd name="connsiteX70" fmla="*/ 21749657 w 26191292"/>
                <a:gd name="connsiteY70" fmla="*/ 8719457 h 10907486"/>
                <a:gd name="connsiteX71" fmla="*/ 21847628 w 26191292"/>
                <a:gd name="connsiteY71" fmla="*/ 8752114 h 10907486"/>
                <a:gd name="connsiteX72" fmla="*/ 21978257 w 26191292"/>
                <a:gd name="connsiteY72" fmla="*/ 8784771 h 10907486"/>
                <a:gd name="connsiteX73" fmla="*/ 22174200 w 26191292"/>
                <a:gd name="connsiteY73" fmla="*/ 8850086 h 10907486"/>
                <a:gd name="connsiteX74" fmla="*/ 22272171 w 26191292"/>
                <a:gd name="connsiteY74" fmla="*/ 8915400 h 10907486"/>
                <a:gd name="connsiteX75" fmla="*/ 22500771 w 26191292"/>
                <a:gd name="connsiteY75" fmla="*/ 8948057 h 10907486"/>
                <a:gd name="connsiteX76" fmla="*/ 22598743 w 26191292"/>
                <a:gd name="connsiteY76" fmla="*/ 8980714 h 10907486"/>
                <a:gd name="connsiteX77" fmla="*/ 22827343 w 26191292"/>
                <a:gd name="connsiteY77" fmla="*/ 9078686 h 10907486"/>
                <a:gd name="connsiteX78" fmla="*/ 22957971 w 26191292"/>
                <a:gd name="connsiteY78" fmla="*/ 9176657 h 10907486"/>
                <a:gd name="connsiteX79" fmla="*/ 23088600 w 26191292"/>
                <a:gd name="connsiteY79" fmla="*/ 9241971 h 10907486"/>
                <a:gd name="connsiteX80" fmla="*/ 23186571 w 26191292"/>
                <a:gd name="connsiteY80" fmla="*/ 9307286 h 10907486"/>
                <a:gd name="connsiteX81" fmla="*/ 23317200 w 26191292"/>
                <a:gd name="connsiteY81" fmla="*/ 9372600 h 10907486"/>
                <a:gd name="connsiteX82" fmla="*/ 23415171 w 26191292"/>
                <a:gd name="connsiteY82" fmla="*/ 9437914 h 10907486"/>
                <a:gd name="connsiteX83" fmla="*/ 23480486 w 26191292"/>
                <a:gd name="connsiteY83" fmla="*/ 9503228 h 10907486"/>
                <a:gd name="connsiteX84" fmla="*/ 23578457 w 26191292"/>
                <a:gd name="connsiteY84" fmla="*/ 9535886 h 10907486"/>
                <a:gd name="connsiteX85" fmla="*/ 23807057 w 26191292"/>
                <a:gd name="connsiteY85" fmla="*/ 9666514 h 10907486"/>
                <a:gd name="connsiteX86" fmla="*/ 23905028 w 26191292"/>
                <a:gd name="connsiteY86" fmla="*/ 9699171 h 10907486"/>
                <a:gd name="connsiteX87" fmla="*/ 24100971 w 26191292"/>
                <a:gd name="connsiteY87" fmla="*/ 9829800 h 10907486"/>
                <a:gd name="connsiteX88" fmla="*/ 24296914 w 26191292"/>
                <a:gd name="connsiteY88" fmla="*/ 9895114 h 10907486"/>
                <a:gd name="connsiteX89" fmla="*/ 24492857 w 26191292"/>
                <a:gd name="connsiteY89" fmla="*/ 10025743 h 10907486"/>
                <a:gd name="connsiteX90" fmla="*/ 24590828 w 26191292"/>
                <a:gd name="connsiteY90" fmla="*/ 10058400 h 10907486"/>
                <a:gd name="connsiteX91" fmla="*/ 24786771 w 26191292"/>
                <a:gd name="connsiteY91" fmla="*/ 10156371 h 10907486"/>
                <a:gd name="connsiteX92" fmla="*/ 24950057 w 26191292"/>
                <a:gd name="connsiteY92" fmla="*/ 10287000 h 10907486"/>
                <a:gd name="connsiteX93" fmla="*/ 25048028 w 26191292"/>
                <a:gd name="connsiteY93" fmla="*/ 10319657 h 10907486"/>
                <a:gd name="connsiteX94" fmla="*/ 25276628 w 26191292"/>
                <a:gd name="connsiteY94" fmla="*/ 10482943 h 10907486"/>
                <a:gd name="connsiteX95" fmla="*/ 25537886 w 26191292"/>
                <a:gd name="connsiteY95" fmla="*/ 10613571 h 10907486"/>
                <a:gd name="connsiteX96" fmla="*/ 25635857 w 26191292"/>
                <a:gd name="connsiteY96" fmla="*/ 10646228 h 10907486"/>
                <a:gd name="connsiteX97" fmla="*/ 25733828 w 26191292"/>
                <a:gd name="connsiteY97" fmla="*/ 10678886 h 10907486"/>
                <a:gd name="connsiteX98" fmla="*/ 25799143 w 26191292"/>
                <a:gd name="connsiteY98" fmla="*/ 10744200 h 10907486"/>
                <a:gd name="connsiteX99" fmla="*/ 25995086 w 26191292"/>
                <a:gd name="connsiteY99" fmla="*/ 10809514 h 10907486"/>
                <a:gd name="connsiteX100" fmla="*/ 26093057 w 26191292"/>
                <a:gd name="connsiteY100" fmla="*/ 10842171 h 10907486"/>
                <a:gd name="connsiteX101" fmla="*/ 26191028 w 26191292"/>
                <a:gd name="connsiteY101" fmla="*/ 10907486 h 10907486"/>
                <a:gd name="connsiteX102" fmla="*/ 0 w 26191292"/>
                <a:gd name="connsiteY102" fmla="*/ 10907486 h 10907486"/>
                <a:gd name="connsiteX103" fmla="*/ 32657 w 26191292"/>
                <a:gd name="connsiteY10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8425543 w 26191292"/>
                <a:gd name="connsiteY18" fmla="*/ 2775857 h 10907486"/>
                <a:gd name="connsiteX19" fmla="*/ 8784771 w 26191292"/>
                <a:gd name="connsiteY19" fmla="*/ 3135086 h 10907486"/>
                <a:gd name="connsiteX20" fmla="*/ 8915400 w 26191292"/>
                <a:gd name="connsiteY20" fmla="*/ 3298371 h 10907486"/>
                <a:gd name="connsiteX21" fmla="*/ 9046028 w 26191292"/>
                <a:gd name="connsiteY21" fmla="*/ 3461657 h 10907486"/>
                <a:gd name="connsiteX22" fmla="*/ 9176657 w 26191292"/>
                <a:gd name="connsiteY22" fmla="*/ 3657600 h 10907486"/>
                <a:gd name="connsiteX23" fmla="*/ 9241971 w 26191292"/>
                <a:gd name="connsiteY23" fmla="*/ 3755571 h 10907486"/>
                <a:gd name="connsiteX24" fmla="*/ 9405257 w 26191292"/>
                <a:gd name="connsiteY24" fmla="*/ 4016828 h 10907486"/>
                <a:gd name="connsiteX25" fmla="*/ 9568543 w 26191292"/>
                <a:gd name="connsiteY25" fmla="*/ 4310743 h 10907486"/>
                <a:gd name="connsiteX26" fmla="*/ 9633857 w 26191292"/>
                <a:gd name="connsiteY26" fmla="*/ 4408714 h 10907486"/>
                <a:gd name="connsiteX27" fmla="*/ 9829800 w 26191292"/>
                <a:gd name="connsiteY27" fmla="*/ 4669971 h 10907486"/>
                <a:gd name="connsiteX28" fmla="*/ 10091057 w 26191292"/>
                <a:gd name="connsiteY28" fmla="*/ 4865914 h 10907486"/>
                <a:gd name="connsiteX29" fmla="*/ 10189028 w 26191292"/>
                <a:gd name="connsiteY29" fmla="*/ 4931228 h 10907486"/>
                <a:gd name="connsiteX30" fmla="*/ 10450286 w 26191292"/>
                <a:gd name="connsiteY30" fmla="*/ 5094514 h 10907486"/>
                <a:gd name="connsiteX31" fmla="*/ 11397343 w 26191292"/>
                <a:gd name="connsiteY31" fmla="*/ 5257800 h 10907486"/>
                <a:gd name="connsiteX32" fmla="*/ 11625943 w 26191292"/>
                <a:gd name="connsiteY32" fmla="*/ 5290457 h 10907486"/>
                <a:gd name="connsiteX33" fmla="*/ 12670971 w 26191292"/>
                <a:gd name="connsiteY33" fmla="*/ 5355771 h 10907486"/>
                <a:gd name="connsiteX34" fmla="*/ 13911943 w 26191292"/>
                <a:gd name="connsiteY34" fmla="*/ 5388428 h 10907486"/>
                <a:gd name="connsiteX35" fmla="*/ 14336486 w 26191292"/>
                <a:gd name="connsiteY35" fmla="*/ 5486400 h 10907486"/>
                <a:gd name="connsiteX36" fmla="*/ 14467114 w 26191292"/>
                <a:gd name="connsiteY36" fmla="*/ 5519057 h 10907486"/>
                <a:gd name="connsiteX37" fmla="*/ 14663057 w 26191292"/>
                <a:gd name="connsiteY37" fmla="*/ 5584371 h 10907486"/>
                <a:gd name="connsiteX38" fmla="*/ 14891657 w 26191292"/>
                <a:gd name="connsiteY38" fmla="*/ 5649686 h 10907486"/>
                <a:gd name="connsiteX39" fmla="*/ 15087600 w 26191292"/>
                <a:gd name="connsiteY39" fmla="*/ 5715000 h 10907486"/>
                <a:gd name="connsiteX40" fmla="*/ 15218228 w 26191292"/>
                <a:gd name="connsiteY40" fmla="*/ 5747657 h 10907486"/>
                <a:gd name="connsiteX41" fmla="*/ 15414171 w 26191292"/>
                <a:gd name="connsiteY41" fmla="*/ 5812971 h 10907486"/>
                <a:gd name="connsiteX42" fmla="*/ 15479486 w 26191292"/>
                <a:gd name="connsiteY42" fmla="*/ 5878286 h 10907486"/>
                <a:gd name="connsiteX43" fmla="*/ 15675428 w 26191292"/>
                <a:gd name="connsiteY43" fmla="*/ 6008914 h 10907486"/>
                <a:gd name="connsiteX44" fmla="*/ 15904028 w 26191292"/>
                <a:gd name="connsiteY44" fmla="*/ 6237514 h 10907486"/>
                <a:gd name="connsiteX45" fmla="*/ 16034657 w 26191292"/>
                <a:gd name="connsiteY45" fmla="*/ 6368143 h 10907486"/>
                <a:gd name="connsiteX46" fmla="*/ 16099971 w 26191292"/>
                <a:gd name="connsiteY46" fmla="*/ 6466114 h 10907486"/>
                <a:gd name="connsiteX47" fmla="*/ 16165286 w 26191292"/>
                <a:gd name="connsiteY47" fmla="*/ 6531428 h 10907486"/>
                <a:gd name="connsiteX48" fmla="*/ 16426543 w 26191292"/>
                <a:gd name="connsiteY48" fmla="*/ 6858000 h 10907486"/>
                <a:gd name="connsiteX49" fmla="*/ 16524514 w 26191292"/>
                <a:gd name="connsiteY49" fmla="*/ 6955971 h 10907486"/>
                <a:gd name="connsiteX50" fmla="*/ 16589828 w 26191292"/>
                <a:gd name="connsiteY50" fmla="*/ 7021286 h 10907486"/>
                <a:gd name="connsiteX51" fmla="*/ 16655143 w 26191292"/>
                <a:gd name="connsiteY51" fmla="*/ 7217228 h 10907486"/>
                <a:gd name="connsiteX52" fmla="*/ 16753114 w 26191292"/>
                <a:gd name="connsiteY52" fmla="*/ 7413171 h 10907486"/>
                <a:gd name="connsiteX53" fmla="*/ 16883743 w 26191292"/>
                <a:gd name="connsiteY53" fmla="*/ 7609114 h 10907486"/>
                <a:gd name="connsiteX54" fmla="*/ 16949057 w 26191292"/>
                <a:gd name="connsiteY54" fmla="*/ 7707086 h 10907486"/>
                <a:gd name="connsiteX55" fmla="*/ 17145000 w 26191292"/>
                <a:gd name="connsiteY55" fmla="*/ 7805057 h 10907486"/>
                <a:gd name="connsiteX56" fmla="*/ 17340943 w 26191292"/>
                <a:gd name="connsiteY56" fmla="*/ 7870371 h 10907486"/>
                <a:gd name="connsiteX57" fmla="*/ 17569543 w 26191292"/>
                <a:gd name="connsiteY57" fmla="*/ 7935686 h 10907486"/>
                <a:gd name="connsiteX58" fmla="*/ 18973800 w 26191292"/>
                <a:gd name="connsiteY58" fmla="*/ 8001000 h 10907486"/>
                <a:gd name="connsiteX59" fmla="*/ 19692257 w 26191292"/>
                <a:gd name="connsiteY59" fmla="*/ 8098971 h 10907486"/>
                <a:gd name="connsiteX60" fmla="*/ 20018828 w 26191292"/>
                <a:gd name="connsiteY60" fmla="*/ 8164286 h 10907486"/>
                <a:gd name="connsiteX61" fmla="*/ 20606657 w 26191292"/>
                <a:gd name="connsiteY61" fmla="*/ 8360228 h 10907486"/>
                <a:gd name="connsiteX62" fmla="*/ 20802600 w 26191292"/>
                <a:gd name="connsiteY62" fmla="*/ 8425543 h 10907486"/>
                <a:gd name="connsiteX63" fmla="*/ 20900571 w 26191292"/>
                <a:gd name="connsiteY63" fmla="*/ 8458200 h 10907486"/>
                <a:gd name="connsiteX64" fmla="*/ 21031200 w 26191292"/>
                <a:gd name="connsiteY64" fmla="*/ 8490857 h 10907486"/>
                <a:gd name="connsiteX65" fmla="*/ 21227143 w 26191292"/>
                <a:gd name="connsiteY65" fmla="*/ 8556171 h 10907486"/>
                <a:gd name="connsiteX66" fmla="*/ 21423086 w 26191292"/>
                <a:gd name="connsiteY66" fmla="*/ 8621486 h 10907486"/>
                <a:gd name="connsiteX67" fmla="*/ 21521057 w 26191292"/>
                <a:gd name="connsiteY67" fmla="*/ 8654143 h 10907486"/>
                <a:gd name="connsiteX68" fmla="*/ 21619028 w 26191292"/>
                <a:gd name="connsiteY68" fmla="*/ 8686800 h 10907486"/>
                <a:gd name="connsiteX69" fmla="*/ 21749657 w 26191292"/>
                <a:gd name="connsiteY69" fmla="*/ 8719457 h 10907486"/>
                <a:gd name="connsiteX70" fmla="*/ 21847628 w 26191292"/>
                <a:gd name="connsiteY70" fmla="*/ 8752114 h 10907486"/>
                <a:gd name="connsiteX71" fmla="*/ 21978257 w 26191292"/>
                <a:gd name="connsiteY71" fmla="*/ 8784771 h 10907486"/>
                <a:gd name="connsiteX72" fmla="*/ 22174200 w 26191292"/>
                <a:gd name="connsiteY72" fmla="*/ 8850086 h 10907486"/>
                <a:gd name="connsiteX73" fmla="*/ 22272171 w 26191292"/>
                <a:gd name="connsiteY73" fmla="*/ 8915400 h 10907486"/>
                <a:gd name="connsiteX74" fmla="*/ 22500771 w 26191292"/>
                <a:gd name="connsiteY74" fmla="*/ 8948057 h 10907486"/>
                <a:gd name="connsiteX75" fmla="*/ 22598743 w 26191292"/>
                <a:gd name="connsiteY75" fmla="*/ 8980714 h 10907486"/>
                <a:gd name="connsiteX76" fmla="*/ 22827343 w 26191292"/>
                <a:gd name="connsiteY76" fmla="*/ 9078686 h 10907486"/>
                <a:gd name="connsiteX77" fmla="*/ 22957971 w 26191292"/>
                <a:gd name="connsiteY77" fmla="*/ 9176657 h 10907486"/>
                <a:gd name="connsiteX78" fmla="*/ 23088600 w 26191292"/>
                <a:gd name="connsiteY78" fmla="*/ 9241971 h 10907486"/>
                <a:gd name="connsiteX79" fmla="*/ 23186571 w 26191292"/>
                <a:gd name="connsiteY79" fmla="*/ 9307286 h 10907486"/>
                <a:gd name="connsiteX80" fmla="*/ 23317200 w 26191292"/>
                <a:gd name="connsiteY80" fmla="*/ 9372600 h 10907486"/>
                <a:gd name="connsiteX81" fmla="*/ 23415171 w 26191292"/>
                <a:gd name="connsiteY81" fmla="*/ 9437914 h 10907486"/>
                <a:gd name="connsiteX82" fmla="*/ 23480486 w 26191292"/>
                <a:gd name="connsiteY82" fmla="*/ 9503228 h 10907486"/>
                <a:gd name="connsiteX83" fmla="*/ 23578457 w 26191292"/>
                <a:gd name="connsiteY83" fmla="*/ 9535886 h 10907486"/>
                <a:gd name="connsiteX84" fmla="*/ 23807057 w 26191292"/>
                <a:gd name="connsiteY84" fmla="*/ 9666514 h 10907486"/>
                <a:gd name="connsiteX85" fmla="*/ 23905028 w 26191292"/>
                <a:gd name="connsiteY85" fmla="*/ 9699171 h 10907486"/>
                <a:gd name="connsiteX86" fmla="*/ 24100971 w 26191292"/>
                <a:gd name="connsiteY86" fmla="*/ 9829800 h 10907486"/>
                <a:gd name="connsiteX87" fmla="*/ 24296914 w 26191292"/>
                <a:gd name="connsiteY87" fmla="*/ 9895114 h 10907486"/>
                <a:gd name="connsiteX88" fmla="*/ 24492857 w 26191292"/>
                <a:gd name="connsiteY88" fmla="*/ 10025743 h 10907486"/>
                <a:gd name="connsiteX89" fmla="*/ 24590828 w 26191292"/>
                <a:gd name="connsiteY89" fmla="*/ 10058400 h 10907486"/>
                <a:gd name="connsiteX90" fmla="*/ 24786771 w 26191292"/>
                <a:gd name="connsiteY90" fmla="*/ 10156371 h 10907486"/>
                <a:gd name="connsiteX91" fmla="*/ 24950057 w 26191292"/>
                <a:gd name="connsiteY91" fmla="*/ 10287000 h 10907486"/>
                <a:gd name="connsiteX92" fmla="*/ 25048028 w 26191292"/>
                <a:gd name="connsiteY92" fmla="*/ 10319657 h 10907486"/>
                <a:gd name="connsiteX93" fmla="*/ 25276628 w 26191292"/>
                <a:gd name="connsiteY93" fmla="*/ 10482943 h 10907486"/>
                <a:gd name="connsiteX94" fmla="*/ 25537886 w 26191292"/>
                <a:gd name="connsiteY94" fmla="*/ 10613571 h 10907486"/>
                <a:gd name="connsiteX95" fmla="*/ 25635857 w 26191292"/>
                <a:gd name="connsiteY95" fmla="*/ 10646228 h 10907486"/>
                <a:gd name="connsiteX96" fmla="*/ 25733828 w 26191292"/>
                <a:gd name="connsiteY96" fmla="*/ 10678886 h 10907486"/>
                <a:gd name="connsiteX97" fmla="*/ 25799143 w 26191292"/>
                <a:gd name="connsiteY97" fmla="*/ 10744200 h 10907486"/>
                <a:gd name="connsiteX98" fmla="*/ 25995086 w 26191292"/>
                <a:gd name="connsiteY98" fmla="*/ 10809514 h 10907486"/>
                <a:gd name="connsiteX99" fmla="*/ 26093057 w 26191292"/>
                <a:gd name="connsiteY99" fmla="*/ 10842171 h 10907486"/>
                <a:gd name="connsiteX100" fmla="*/ 26191028 w 26191292"/>
                <a:gd name="connsiteY100" fmla="*/ 10907486 h 10907486"/>
                <a:gd name="connsiteX101" fmla="*/ 0 w 26191292"/>
                <a:gd name="connsiteY101" fmla="*/ 10907486 h 10907486"/>
                <a:gd name="connsiteX102" fmla="*/ 32657 w 26191292"/>
                <a:gd name="connsiteY10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8784771 w 26191292"/>
                <a:gd name="connsiteY18" fmla="*/ 3135086 h 10907486"/>
                <a:gd name="connsiteX19" fmla="*/ 8915400 w 26191292"/>
                <a:gd name="connsiteY19" fmla="*/ 3298371 h 10907486"/>
                <a:gd name="connsiteX20" fmla="*/ 9046028 w 26191292"/>
                <a:gd name="connsiteY20" fmla="*/ 3461657 h 10907486"/>
                <a:gd name="connsiteX21" fmla="*/ 9176657 w 26191292"/>
                <a:gd name="connsiteY21" fmla="*/ 3657600 h 10907486"/>
                <a:gd name="connsiteX22" fmla="*/ 9241971 w 26191292"/>
                <a:gd name="connsiteY22" fmla="*/ 3755571 h 10907486"/>
                <a:gd name="connsiteX23" fmla="*/ 9405257 w 26191292"/>
                <a:gd name="connsiteY23" fmla="*/ 4016828 h 10907486"/>
                <a:gd name="connsiteX24" fmla="*/ 9568543 w 26191292"/>
                <a:gd name="connsiteY24" fmla="*/ 4310743 h 10907486"/>
                <a:gd name="connsiteX25" fmla="*/ 9633857 w 26191292"/>
                <a:gd name="connsiteY25" fmla="*/ 4408714 h 10907486"/>
                <a:gd name="connsiteX26" fmla="*/ 9829800 w 26191292"/>
                <a:gd name="connsiteY26" fmla="*/ 4669971 h 10907486"/>
                <a:gd name="connsiteX27" fmla="*/ 10091057 w 26191292"/>
                <a:gd name="connsiteY27" fmla="*/ 4865914 h 10907486"/>
                <a:gd name="connsiteX28" fmla="*/ 10189028 w 26191292"/>
                <a:gd name="connsiteY28" fmla="*/ 4931228 h 10907486"/>
                <a:gd name="connsiteX29" fmla="*/ 10450286 w 26191292"/>
                <a:gd name="connsiteY29" fmla="*/ 5094514 h 10907486"/>
                <a:gd name="connsiteX30" fmla="*/ 11397343 w 26191292"/>
                <a:gd name="connsiteY30" fmla="*/ 5257800 h 10907486"/>
                <a:gd name="connsiteX31" fmla="*/ 11625943 w 26191292"/>
                <a:gd name="connsiteY31" fmla="*/ 5290457 h 10907486"/>
                <a:gd name="connsiteX32" fmla="*/ 12670971 w 26191292"/>
                <a:gd name="connsiteY32" fmla="*/ 5355771 h 10907486"/>
                <a:gd name="connsiteX33" fmla="*/ 13911943 w 26191292"/>
                <a:gd name="connsiteY33" fmla="*/ 5388428 h 10907486"/>
                <a:gd name="connsiteX34" fmla="*/ 14336486 w 26191292"/>
                <a:gd name="connsiteY34" fmla="*/ 5486400 h 10907486"/>
                <a:gd name="connsiteX35" fmla="*/ 14467114 w 26191292"/>
                <a:gd name="connsiteY35" fmla="*/ 5519057 h 10907486"/>
                <a:gd name="connsiteX36" fmla="*/ 14663057 w 26191292"/>
                <a:gd name="connsiteY36" fmla="*/ 5584371 h 10907486"/>
                <a:gd name="connsiteX37" fmla="*/ 14891657 w 26191292"/>
                <a:gd name="connsiteY37" fmla="*/ 5649686 h 10907486"/>
                <a:gd name="connsiteX38" fmla="*/ 15087600 w 26191292"/>
                <a:gd name="connsiteY38" fmla="*/ 5715000 h 10907486"/>
                <a:gd name="connsiteX39" fmla="*/ 15218228 w 26191292"/>
                <a:gd name="connsiteY39" fmla="*/ 5747657 h 10907486"/>
                <a:gd name="connsiteX40" fmla="*/ 15414171 w 26191292"/>
                <a:gd name="connsiteY40" fmla="*/ 5812971 h 10907486"/>
                <a:gd name="connsiteX41" fmla="*/ 15479486 w 26191292"/>
                <a:gd name="connsiteY41" fmla="*/ 5878286 h 10907486"/>
                <a:gd name="connsiteX42" fmla="*/ 15675428 w 26191292"/>
                <a:gd name="connsiteY42" fmla="*/ 6008914 h 10907486"/>
                <a:gd name="connsiteX43" fmla="*/ 15904028 w 26191292"/>
                <a:gd name="connsiteY43" fmla="*/ 6237514 h 10907486"/>
                <a:gd name="connsiteX44" fmla="*/ 16034657 w 26191292"/>
                <a:gd name="connsiteY44" fmla="*/ 6368143 h 10907486"/>
                <a:gd name="connsiteX45" fmla="*/ 16099971 w 26191292"/>
                <a:gd name="connsiteY45" fmla="*/ 6466114 h 10907486"/>
                <a:gd name="connsiteX46" fmla="*/ 16165286 w 26191292"/>
                <a:gd name="connsiteY46" fmla="*/ 6531428 h 10907486"/>
                <a:gd name="connsiteX47" fmla="*/ 16426543 w 26191292"/>
                <a:gd name="connsiteY47" fmla="*/ 6858000 h 10907486"/>
                <a:gd name="connsiteX48" fmla="*/ 16524514 w 26191292"/>
                <a:gd name="connsiteY48" fmla="*/ 6955971 h 10907486"/>
                <a:gd name="connsiteX49" fmla="*/ 16589828 w 26191292"/>
                <a:gd name="connsiteY49" fmla="*/ 7021286 h 10907486"/>
                <a:gd name="connsiteX50" fmla="*/ 16655143 w 26191292"/>
                <a:gd name="connsiteY50" fmla="*/ 7217228 h 10907486"/>
                <a:gd name="connsiteX51" fmla="*/ 16753114 w 26191292"/>
                <a:gd name="connsiteY51" fmla="*/ 7413171 h 10907486"/>
                <a:gd name="connsiteX52" fmla="*/ 16883743 w 26191292"/>
                <a:gd name="connsiteY52" fmla="*/ 7609114 h 10907486"/>
                <a:gd name="connsiteX53" fmla="*/ 16949057 w 26191292"/>
                <a:gd name="connsiteY53" fmla="*/ 7707086 h 10907486"/>
                <a:gd name="connsiteX54" fmla="*/ 17145000 w 26191292"/>
                <a:gd name="connsiteY54" fmla="*/ 7805057 h 10907486"/>
                <a:gd name="connsiteX55" fmla="*/ 17340943 w 26191292"/>
                <a:gd name="connsiteY55" fmla="*/ 7870371 h 10907486"/>
                <a:gd name="connsiteX56" fmla="*/ 17569543 w 26191292"/>
                <a:gd name="connsiteY56" fmla="*/ 7935686 h 10907486"/>
                <a:gd name="connsiteX57" fmla="*/ 18973800 w 26191292"/>
                <a:gd name="connsiteY57" fmla="*/ 8001000 h 10907486"/>
                <a:gd name="connsiteX58" fmla="*/ 19692257 w 26191292"/>
                <a:gd name="connsiteY58" fmla="*/ 8098971 h 10907486"/>
                <a:gd name="connsiteX59" fmla="*/ 20018828 w 26191292"/>
                <a:gd name="connsiteY59" fmla="*/ 8164286 h 10907486"/>
                <a:gd name="connsiteX60" fmla="*/ 20606657 w 26191292"/>
                <a:gd name="connsiteY60" fmla="*/ 8360228 h 10907486"/>
                <a:gd name="connsiteX61" fmla="*/ 20802600 w 26191292"/>
                <a:gd name="connsiteY61" fmla="*/ 8425543 h 10907486"/>
                <a:gd name="connsiteX62" fmla="*/ 20900571 w 26191292"/>
                <a:gd name="connsiteY62" fmla="*/ 8458200 h 10907486"/>
                <a:gd name="connsiteX63" fmla="*/ 21031200 w 26191292"/>
                <a:gd name="connsiteY63" fmla="*/ 8490857 h 10907486"/>
                <a:gd name="connsiteX64" fmla="*/ 21227143 w 26191292"/>
                <a:gd name="connsiteY64" fmla="*/ 8556171 h 10907486"/>
                <a:gd name="connsiteX65" fmla="*/ 21423086 w 26191292"/>
                <a:gd name="connsiteY65" fmla="*/ 8621486 h 10907486"/>
                <a:gd name="connsiteX66" fmla="*/ 21521057 w 26191292"/>
                <a:gd name="connsiteY66" fmla="*/ 8654143 h 10907486"/>
                <a:gd name="connsiteX67" fmla="*/ 21619028 w 26191292"/>
                <a:gd name="connsiteY67" fmla="*/ 8686800 h 10907486"/>
                <a:gd name="connsiteX68" fmla="*/ 21749657 w 26191292"/>
                <a:gd name="connsiteY68" fmla="*/ 8719457 h 10907486"/>
                <a:gd name="connsiteX69" fmla="*/ 21847628 w 26191292"/>
                <a:gd name="connsiteY69" fmla="*/ 8752114 h 10907486"/>
                <a:gd name="connsiteX70" fmla="*/ 21978257 w 26191292"/>
                <a:gd name="connsiteY70" fmla="*/ 8784771 h 10907486"/>
                <a:gd name="connsiteX71" fmla="*/ 22174200 w 26191292"/>
                <a:gd name="connsiteY71" fmla="*/ 8850086 h 10907486"/>
                <a:gd name="connsiteX72" fmla="*/ 22272171 w 26191292"/>
                <a:gd name="connsiteY72" fmla="*/ 8915400 h 10907486"/>
                <a:gd name="connsiteX73" fmla="*/ 22500771 w 26191292"/>
                <a:gd name="connsiteY73" fmla="*/ 8948057 h 10907486"/>
                <a:gd name="connsiteX74" fmla="*/ 22598743 w 26191292"/>
                <a:gd name="connsiteY74" fmla="*/ 8980714 h 10907486"/>
                <a:gd name="connsiteX75" fmla="*/ 22827343 w 26191292"/>
                <a:gd name="connsiteY75" fmla="*/ 9078686 h 10907486"/>
                <a:gd name="connsiteX76" fmla="*/ 22957971 w 26191292"/>
                <a:gd name="connsiteY76" fmla="*/ 9176657 h 10907486"/>
                <a:gd name="connsiteX77" fmla="*/ 23088600 w 26191292"/>
                <a:gd name="connsiteY77" fmla="*/ 9241971 h 10907486"/>
                <a:gd name="connsiteX78" fmla="*/ 23186571 w 26191292"/>
                <a:gd name="connsiteY78" fmla="*/ 9307286 h 10907486"/>
                <a:gd name="connsiteX79" fmla="*/ 23317200 w 26191292"/>
                <a:gd name="connsiteY79" fmla="*/ 9372600 h 10907486"/>
                <a:gd name="connsiteX80" fmla="*/ 23415171 w 26191292"/>
                <a:gd name="connsiteY80" fmla="*/ 9437914 h 10907486"/>
                <a:gd name="connsiteX81" fmla="*/ 23480486 w 26191292"/>
                <a:gd name="connsiteY81" fmla="*/ 9503228 h 10907486"/>
                <a:gd name="connsiteX82" fmla="*/ 23578457 w 26191292"/>
                <a:gd name="connsiteY82" fmla="*/ 9535886 h 10907486"/>
                <a:gd name="connsiteX83" fmla="*/ 23807057 w 26191292"/>
                <a:gd name="connsiteY83" fmla="*/ 9666514 h 10907486"/>
                <a:gd name="connsiteX84" fmla="*/ 23905028 w 26191292"/>
                <a:gd name="connsiteY84" fmla="*/ 9699171 h 10907486"/>
                <a:gd name="connsiteX85" fmla="*/ 24100971 w 26191292"/>
                <a:gd name="connsiteY85" fmla="*/ 9829800 h 10907486"/>
                <a:gd name="connsiteX86" fmla="*/ 24296914 w 26191292"/>
                <a:gd name="connsiteY86" fmla="*/ 9895114 h 10907486"/>
                <a:gd name="connsiteX87" fmla="*/ 24492857 w 26191292"/>
                <a:gd name="connsiteY87" fmla="*/ 10025743 h 10907486"/>
                <a:gd name="connsiteX88" fmla="*/ 24590828 w 26191292"/>
                <a:gd name="connsiteY88" fmla="*/ 10058400 h 10907486"/>
                <a:gd name="connsiteX89" fmla="*/ 24786771 w 26191292"/>
                <a:gd name="connsiteY89" fmla="*/ 10156371 h 10907486"/>
                <a:gd name="connsiteX90" fmla="*/ 24950057 w 26191292"/>
                <a:gd name="connsiteY90" fmla="*/ 10287000 h 10907486"/>
                <a:gd name="connsiteX91" fmla="*/ 25048028 w 26191292"/>
                <a:gd name="connsiteY91" fmla="*/ 10319657 h 10907486"/>
                <a:gd name="connsiteX92" fmla="*/ 25276628 w 26191292"/>
                <a:gd name="connsiteY92" fmla="*/ 10482943 h 10907486"/>
                <a:gd name="connsiteX93" fmla="*/ 25537886 w 26191292"/>
                <a:gd name="connsiteY93" fmla="*/ 10613571 h 10907486"/>
                <a:gd name="connsiteX94" fmla="*/ 25635857 w 26191292"/>
                <a:gd name="connsiteY94" fmla="*/ 10646228 h 10907486"/>
                <a:gd name="connsiteX95" fmla="*/ 25733828 w 26191292"/>
                <a:gd name="connsiteY95" fmla="*/ 10678886 h 10907486"/>
                <a:gd name="connsiteX96" fmla="*/ 25799143 w 26191292"/>
                <a:gd name="connsiteY96" fmla="*/ 10744200 h 10907486"/>
                <a:gd name="connsiteX97" fmla="*/ 25995086 w 26191292"/>
                <a:gd name="connsiteY97" fmla="*/ 10809514 h 10907486"/>
                <a:gd name="connsiteX98" fmla="*/ 26093057 w 26191292"/>
                <a:gd name="connsiteY98" fmla="*/ 10842171 h 10907486"/>
                <a:gd name="connsiteX99" fmla="*/ 26191028 w 26191292"/>
                <a:gd name="connsiteY99" fmla="*/ 10907486 h 10907486"/>
                <a:gd name="connsiteX100" fmla="*/ 0 w 26191292"/>
                <a:gd name="connsiteY100" fmla="*/ 10907486 h 10907486"/>
                <a:gd name="connsiteX101" fmla="*/ 32657 w 26191292"/>
                <a:gd name="connsiteY10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8915400 w 26191292"/>
                <a:gd name="connsiteY18" fmla="*/ 3298371 h 10907486"/>
                <a:gd name="connsiteX19" fmla="*/ 9046028 w 26191292"/>
                <a:gd name="connsiteY19" fmla="*/ 3461657 h 10907486"/>
                <a:gd name="connsiteX20" fmla="*/ 9176657 w 26191292"/>
                <a:gd name="connsiteY20" fmla="*/ 3657600 h 10907486"/>
                <a:gd name="connsiteX21" fmla="*/ 9241971 w 26191292"/>
                <a:gd name="connsiteY21" fmla="*/ 3755571 h 10907486"/>
                <a:gd name="connsiteX22" fmla="*/ 9405257 w 26191292"/>
                <a:gd name="connsiteY22" fmla="*/ 4016828 h 10907486"/>
                <a:gd name="connsiteX23" fmla="*/ 9568543 w 26191292"/>
                <a:gd name="connsiteY23" fmla="*/ 4310743 h 10907486"/>
                <a:gd name="connsiteX24" fmla="*/ 9633857 w 26191292"/>
                <a:gd name="connsiteY24" fmla="*/ 4408714 h 10907486"/>
                <a:gd name="connsiteX25" fmla="*/ 9829800 w 26191292"/>
                <a:gd name="connsiteY25" fmla="*/ 4669971 h 10907486"/>
                <a:gd name="connsiteX26" fmla="*/ 10091057 w 26191292"/>
                <a:gd name="connsiteY26" fmla="*/ 4865914 h 10907486"/>
                <a:gd name="connsiteX27" fmla="*/ 10189028 w 26191292"/>
                <a:gd name="connsiteY27" fmla="*/ 4931228 h 10907486"/>
                <a:gd name="connsiteX28" fmla="*/ 10450286 w 26191292"/>
                <a:gd name="connsiteY28" fmla="*/ 5094514 h 10907486"/>
                <a:gd name="connsiteX29" fmla="*/ 11397343 w 26191292"/>
                <a:gd name="connsiteY29" fmla="*/ 5257800 h 10907486"/>
                <a:gd name="connsiteX30" fmla="*/ 11625943 w 26191292"/>
                <a:gd name="connsiteY30" fmla="*/ 5290457 h 10907486"/>
                <a:gd name="connsiteX31" fmla="*/ 12670971 w 26191292"/>
                <a:gd name="connsiteY31" fmla="*/ 5355771 h 10907486"/>
                <a:gd name="connsiteX32" fmla="*/ 13911943 w 26191292"/>
                <a:gd name="connsiteY32" fmla="*/ 5388428 h 10907486"/>
                <a:gd name="connsiteX33" fmla="*/ 14336486 w 26191292"/>
                <a:gd name="connsiteY33" fmla="*/ 5486400 h 10907486"/>
                <a:gd name="connsiteX34" fmla="*/ 14467114 w 26191292"/>
                <a:gd name="connsiteY34" fmla="*/ 5519057 h 10907486"/>
                <a:gd name="connsiteX35" fmla="*/ 14663057 w 26191292"/>
                <a:gd name="connsiteY35" fmla="*/ 5584371 h 10907486"/>
                <a:gd name="connsiteX36" fmla="*/ 14891657 w 26191292"/>
                <a:gd name="connsiteY36" fmla="*/ 5649686 h 10907486"/>
                <a:gd name="connsiteX37" fmla="*/ 15087600 w 26191292"/>
                <a:gd name="connsiteY37" fmla="*/ 5715000 h 10907486"/>
                <a:gd name="connsiteX38" fmla="*/ 15218228 w 26191292"/>
                <a:gd name="connsiteY38" fmla="*/ 5747657 h 10907486"/>
                <a:gd name="connsiteX39" fmla="*/ 15414171 w 26191292"/>
                <a:gd name="connsiteY39" fmla="*/ 5812971 h 10907486"/>
                <a:gd name="connsiteX40" fmla="*/ 15479486 w 26191292"/>
                <a:gd name="connsiteY40" fmla="*/ 5878286 h 10907486"/>
                <a:gd name="connsiteX41" fmla="*/ 15675428 w 26191292"/>
                <a:gd name="connsiteY41" fmla="*/ 6008914 h 10907486"/>
                <a:gd name="connsiteX42" fmla="*/ 15904028 w 26191292"/>
                <a:gd name="connsiteY42" fmla="*/ 6237514 h 10907486"/>
                <a:gd name="connsiteX43" fmla="*/ 16034657 w 26191292"/>
                <a:gd name="connsiteY43" fmla="*/ 6368143 h 10907486"/>
                <a:gd name="connsiteX44" fmla="*/ 16099971 w 26191292"/>
                <a:gd name="connsiteY44" fmla="*/ 6466114 h 10907486"/>
                <a:gd name="connsiteX45" fmla="*/ 16165286 w 26191292"/>
                <a:gd name="connsiteY45" fmla="*/ 6531428 h 10907486"/>
                <a:gd name="connsiteX46" fmla="*/ 16426543 w 26191292"/>
                <a:gd name="connsiteY46" fmla="*/ 6858000 h 10907486"/>
                <a:gd name="connsiteX47" fmla="*/ 16524514 w 26191292"/>
                <a:gd name="connsiteY47" fmla="*/ 6955971 h 10907486"/>
                <a:gd name="connsiteX48" fmla="*/ 16589828 w 26191292"/>
                <a:gd name="connsiteY48" fmla="*/ 7021286 h 10907486"/>
                <a:gd name="connsiteX49" fmla="*/ 16655143 w 26191292"/>
                <a:gd name="connsiteY49" fmla="*/ 7217228 h 10907486"/>
                <a:gd name="connsiteX50" fmla="*/ 16753114 w 26191292"/>
                <a:gd name="connsiteY50" fmla="*/ 7413171 h 10907486"/>
                <a:gd name="connsiteX51" fmla="*/ 16883743 w 26191292"/>
                <a:gd name="connsiteY51" fmla="*/ 7609114 h 10907486"/>
                <a:gd name="connsiteX52" fmla="*/ 16949057 w 26191292"/>
                <a:gd name="connsiteY52" fmla="*/ 7707086 h 10907486"/>
                <a:gd name="connsiteX53" fmla="*/ 17145000 w 26191292"/>
                <a:gd name="connsiteY53" fmla="*/ 7805057 h 10907486"/>
                <a:gd name="connsiteX54" fmla="*/ 17340943 w 26191292"/>
                <a:gd name="connsiteY54" fmla="*/ 7870371 h 10907486"/>
                <a:gd name="connsiteX55" fmla="*/ 17569543 w 26191292"/>
                <a:gd name="connsiteY55" fmla="*/ 7935686 h 10907486"/>
                <a:gd name="connsiteX56" fmla="*/ 18973800 w 26191292"/>
                <a:gd name="connsiteY56" fmla="*/ 8001000 h 10907486"/>
                <a:gd name="connsiteX57" fmla="*/ 19692257 w 26191292"/>
                <a:gd name="connsiteY57" fmla="*/ 8098971 h 10907486"/>
                <a:gd name="connsiteX58" fmla="*/ 20018828 w 26191292"/>
                <a:gd name="connsiteY58" fmla="*/ 8164286 h 10907486"/>
                <a:gd name="connsiteX59" fmla="*/ 20606657 w 26191292"/>
                <a:gd name="connsiteY59" fmla="*/ 8360228 h 10907486"/>
                <a:gd name="connsiteX60" fmla="*/ 20802600 w 26191292"/>
                <a:gd name="connsiteY60" fmla="*/ 8425543 h 10907486"/>
                <a:gd name="connsiteX61" fmla="*/ 20900571 w 26191292"/>
                <a:gd name="connsiteY61" fmla="*/ 8458200 h 10907486"/>
                <a:gd name="connsiteX62" fmla="*/ 21031200 w 26191292"/>
                <a:gd name="connsiteY62" fmla="*/ 8490857 h 10907486"/>
                <a:gd name="connsiteX63" fmla="*/ 21227143 w 26191292"/>
                <a:gd name="connsiteY63" fmla="*/ 8556171 h 10907486"/>
                <a:gd name="connsiteX64" fmla="*/ 21423086 w 26191292"/>
                <a:gd name="connsiteY64" fmla="*/ 8621486 h 10907486"/>
                <a:gd name="connsiteX65" fmla="*/ 21521057 w 26191292"/>
                <a:gd name="connsiteY65" fmla="*/ 8654143 h 10907486"/>
                <a:gd name="connsiteX66" fmla="*/ 21619028 w 26191292"/>
                <a:gd name="connsiteY66" fmla="*/ 8686800 h 10907486"/>
                <a:gd name="connsiteX67" fmla="*/ 21749657 w 26191292"/>
                <a:gd name="connsiteY67" fmla="*/ 8719457 h 10907486"/>
                <a:gd name="connsiteX68" fmla="*/ 21847628 w 26191292"/>
                <a:gd name="connsiteY68" fmla="*/ 8752114 h 10907486"/>
                <a:gd name="connsiteX69" fmla="*/ 21978257 w 26191292"/>
                <a:gd name="connsiteY69" fmla="*/ 8784771 h 10907486"/>
                <a:gd name="connsiteX70" fmla="*/ 22174200 w 26191292"/>
                <a:gd name="connsiteY70" fmla="*/ 8850086 h 10907486"/>
                <a:gd name="connsiteX71" fmla="*/ 22272171 w 26191292"/>
                <a:gd name="connsiteY71" fmla="*/ 8915400 h 10907486"/>
                <a:gd name="connsiteX72" fmla="*/ 22500771 w 26191292"/>
                <a:gd name="connsiteY72" fmla="*/ 8948057 h 10907486"/>
                <a:gd name="connsiteX73" fmla="*/ 22598743 w 26191292"/>
                <a:gd name="connsiteY73" fmla="*/ 8980714 h 10907486"/>
                <a:gd name="connsiteX74" fmla="*/ 22827343 w 26191292"/>
                <a:gd name="connsiteY74" fmla="*/ 9078686 h 10907486"/>
                <a:gd name="connsiteX75" fmla="*/ 22957971 w 26191292"/>
                <a:gd name="connsiteY75" fmla="*/ 9176657 h 10907486"/>
                <a:gd name="connsiteX76" fmla="*/ 23088600 w 26191292"/>
                <a:gd name="connsiteY76" fmla="*/ 9241971 h 10907486"/>
                <a:gd name="connsiteX77" fmla="*/ 23186571 w 26191292"/>
                <a:gd name="connsiteY77" fmla="*/ 9307286 h 10907486"/>
                <a:gd name="connsiteX78" fmla="*/ 23317200 w 26191292"/>
                <a:gd name="connsiteY78" fmla="*/ 9372600 h 10907486"/>
                <a:gd name="connsiteX79" fmla="*/ 23415171 w 26191292"/>
                <a:gd name="connsiteY79" fmla="*/ 9437914 h 10907486"/>
                <a:gd name="connsiteX80" fmla="*/ 23480486 w 26191292"/>
                <a:gd name="connsiteY80" fmla="*/ 9503228 h 10907486"/>
                <a:gd name="connsiteX81" fmla="*/ 23578457 w 26191292"/>
                <a:gd name="connsiteY81" fmla="*/ 9535886 h 10907486"/>
                <a:gd name="connsiteX82" fmla="*/ 23807057 w 26191292"/>
                <a:gd name="connsiteY82" fmla="*/ 9666514 h 10907486"/>
                <a:gd name="connsiteX83" fmla="*/ 23905028 w 26191292"/>
                <a:gd name="connsiteY83" fmla="*/ 9699171 h 10907486"/>
                <a:gd name="connsiteX84" fmla="*/ 24100971 w 26191292"/>
                <a:gd name="connsiteY84" fmla="*/ 9829800 h 10907486"/>
                <a:gd name="connsiteX85" fmla="*/ 24296914 w 26191292"/>
                <a:gd name="connsiteY85" fmla="*/ 9895114 h 10907486"/>
                <a:gd name="connsiteX86" fmla="*/ 24492857 w 26191292"/>
                <a:gd name="connsiteY86" fmla="*/ 10025743 h 10907486"/>
                <a:gd name="connsiteX87" fmla="*/ 24590828 w 26191292"/>
                <a:gd name="connsiteY87" fmla="*/ 10058400 h 10907486"/>
                <a:gd name="connsiteX88" fmla="*/ 24786771 w 26191292"/>
                <a:gd name="connsiteY88" fmla="*/ 10156371 h 10907486"/>
                <a:gd name="connsiteX89" fmla="*/ 24950057 w 26191292"/>
                <a:gd name="connsiteY89" fmla="*/ 10287000 h 10907486"/>
                <a:gd name="connsiteX90" fmla="*/ 25048028 w 26191292"/>
                <a:gd name="connsiteY90" fmla="*/ 10319657 h 10907486"/>
                <a:gd name="connsiteX91" fmla="*/ 25276628 w 26191292"/>
                <a:gd name="connsiteY91" fmla="*/ 10482943 h 10907486"/>
                <a:gd name="connsiteX92" fmla="*/ 25537886 w 26191292"/>
                <a:gd name="connsiteY92" fmla="*/ 10613571 h 10907486"/>
                <a:gd name="connsiteX93" fmla="*/ 25635857 w 26191292"/>
                <a:gd name="connsiteY93" fmla="*/ 10646228 h 10907486"/>
                <a:gd name="connsiteX94" fmla="*/ 25733828 w 26191292"/>
                <a:gd name="connsiteY94" fmla="*/ 10678886 h 10907486"/>
                <a:gd name="connsiteX95" fmla="*/ 25799143 w 26191292"/>
                <a:gd name="connsiteY95" fmla="*/ 10744200 h 10907486"/>
                <a:gd name="connsiteX96" fmla="*/ 25995086 w 26191292"/>
                <a:gd name="connsiteY96" fmla="*/ 10809514 h 10907486"/>
                <a:gd name="connsiteX97" fmla="*/ 26093057 w 26191292"/>
                <a:gd name="connsiteY97" fmla="*/ 10842171 h 10907486"/>
                <a:gd name="connsiteX98" fmla="*/ 26191028 w 26191292"/>
                <a:gd name="connsiteY98" fmla="*/ 10907486 h 10907486"/>
                <a:gd name="connsiteX99" fmla="*/ 0 w 26191292"/>
                <a:gd name="connsiteY99" fmla="*/ 10907486 h 10907486"/>
                <a:gd name="connsiteX100" fmla="*/ 32657 w 26191292"/>
                <a:gd name="connsiteY10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9046028 w 26191292"/>
                <a:gd name="connsiteY18" fmla="*/ 3461657 h 10907486"/>
                <a:gd name="connsiteX19" fmla="*/ 9176657 w 26191292"/>
                <a:gd name="connsiteY19" fmla="*/ 3657600 h 10907486"/>
                <a:gd name="connsiteX20" fmla="*/ 9241971 w 26191292"/>
                <a:gd name="connsiteY20" fmla="*/ 3755571 h 10907486"/>
                <a:gd name="connsiteX21" fmla="*/ 9405257 w 26191292"/>
                <a:gd name="connsiteY21" fmla="*/ 4016828 h 10907486"/>
                <a:gd name="connsiteX22" fmla="*/ 9568543 w 26191292"/>
                <a:gd name="connsiteY22" fmla="*/ 4310743 h 10907486"/>
                <a:gd name="connsiteX23" fmla="*/ 9633857 w 26191292"/>
                <a:gd name="connsiteY23" fmla="*/ 4408714 h 10907486"/>
                <a:gd name="connsiteX24" fmla="*/ 9829800 w 26191292"/>
                <a:gd name="connsiteY24" fmla="*/ 4669971 h 10907486"/>
                <a:gd name="connsiteX25" fmla="*/ 10091057 w 26191292"/>
                <a:gd name="connsiteY25" fmla="*/ 4865914 h 10907486"/>
                <a:gd name="connsiteX26" fmla="*/ 10189028 w 26191292"/>
                <a:gd name="connsiteY26" fmla="*/ 4931228 h 10907486"/>
                <a:gd name="connsiteX27" fmla="*/ 10450286 w 26191292"/>
                <a:gd name="connsiteY27" fmla="*/ 5094514 h 10907486"/>
                <a:gd name="connsiteX28" fmla="*/ 11397343 w 26191292"/>
                <a:gd name="connsiteY28" fmla="*/ 5257800 h 10907486"/>
                <a:gd name="connsiteX29" fmla="*/ 11625943 w 26191292"/>
                <a:gd name="connsiteY29" fmla="*/ 5290457 h 10907486"/>
                <a:gd name="connsiteX30" fmla="*/ 12670971 w 26191292"/>
                <a:gd name="connsiteY30" fmla="*/ 5355771 h 10907486"/>
                <a:gd name="connsiteX31" fmla="*/ 13911943 w 26191292"/>
                <a:gd name="connsiteY31" fmla="*/ 5388428 h 10907486"/>
                <a:gd name="connsiteX32" fmla="*/ 14336486 w 26191292"/>
                <a:gd name="connsiteY32" fmla="*/ 5486400 h 10907486"/>
                <a:gd name="connsiteX33" fmla="*/ 14467114 w 26191292"/>
                <a:gd name="connsiteY33" fmla="*/ 5519057 h 10907486"/>
                <a:gd name="connsiteX34" fmla="*/ 14663057 w 26191292"/>
                <a:gd name="connsiteY34" fmla="*/ 5584371 h 10907486"/>
                <a:gd name="connsiteX35" fmla="*/ 14891657 w 26191292"/>
                <a:gd name="connsiteY35" fmla="*/ 5649686 h 10907486"/>
                <a:gd name="connsiteX36" fmla="*/ 15087600 w 26191292"/>
                <a:gd name="connsiteY36" fmla="*/ 5715000 h 10907486"/>
                <a:gd name="connsiteX37" fmla="*/ 15218228 w 26191292"/>
                <a:gd name="connsiteY37" fmla="*/ 5747657 h 10907486"/>
                <a:gd name="connsiteX38" fmla="*/ 15414171 w 26191292"/>
                <a:gd name="connsiteY38" fmla="*/ 5812971 h 10907486"/>
                <a:gd name="connsiteX39" fmla="*/ 15479486 w 26191292"/>
                <a:gd name="connsiteY39" fmla="*/ 5878286 h 10907486"/>
                <a:gd name="connsiteX40" fmla="*/ 15675428 w 26191292"/>
                <a:gd name="connsiteY40" fmla="*/ 6008914 h 10907486"/>
                <a:gd name="connsiteX41" fmla="*/ 15904028 w 26191292"/>
                <a:gd name="connsiteY41" fmla="*/ 6237514 h 10907486"/>
                <a:gd name="connsiteX42" fmla="*/ 16034657 w 26191292"/>
                <a:gd name="connsiteY42" fmla="*/ 6368143 h 10907486"/>
                <a:gd name="connsiteX43" fmla="*/ 16099971 w 26191292"/>
                <a:gd name="connsiteY43" fmla="*/ 6466114 h 10907486"/>
                <a:gd name="connsiteX44" fmla="*/ 16165286 w 26191292"/>
                <a:gd name="connsiteY44" fmla="*/ 6531428 h 10907486"/>
                <a:gd name="connsiteX45" fmla="*/ 16426543 w 26191292"/>
                <a:gd name="connsiteY45" fmla="*/ 6858000 h 10907486"/>
                <a:gd name="connsiteX46" fmla="*/ 16524514 w 26191292"/>
                <a:gd name="connsiteY46" fmla="*/ 6955971 h 10907486"/>
                <a:gd name="connsiteX47" fmla="*/ 16589828 w 26191292"/>
                <a:gd name="connsiteY47" fmla="*/ 7021286 h 10907486"/>
                <a:gd name="connsiteX48" fmla="*/ 16655143 w 26191292"/>
                <a:gd name="connsiteY48" fmla="*/ 7217228 h 10907486"/>
                <a:gd name="connsiteX49" fmla="*/ 16753114 w 26191292"/>
                <a:gd name="connsiteY49" fmla="*/ 7413171 h 10907486"/>
                <a:gd name="connsiteX50" fmla="*/ 16883743 w 26191292"/>
                <a:gd name="connsiteY50" fmla="*/ 7609114 h 10907486"/>
                <a:gd name="connsiteX51" fmla="*/ 16949057 w 26191292"/>
                <a:gd name="connsiteY51" fmla="*/ 7707086 h 10907486"/>
                <a:gd name="connsiteX52" fmla="*/ 17145000 w 26191292"/>
                <a:gd name="connsiteY52" fmla="*/ 7805057 h 10907486"/>
                <a:gd name="connsiteX53" fmla="*/ 17340943 w 26191292"/>
                <a:gd name="connsiteY53" fmla="*/ 7870371 h 10907486"/>
                <a:gd name="connsiteX54" fmla="*/ 17569543 w 26191292"/>
                <a:gd name="connsiteY54" fmla="*/ 7935686 h 10907486"/>
                <a:gd name="connsiteX55" fmla="*/ 18973800 w 26191292"/>
                <a:gd name="connsiteY55" fmla="*/ 8001000 h 10907486"/>
                <a:gd name="connsiteX56" fmla="*/ 19692257 w 26191292"/>
                <a:gd name="connsiteY56" fmla="*/ 8098971 h 10907486"/>
                <a:gd name="connsiteX57" fmla="*/ 20018828 w 26191292"/>
                <a:gd name="connsiteY57" fmla="*/ 8164286 h 10907486"/>
                <a:gd name="connsiteX58" fmla="*/ 20606657 w 26191292"/>
                <a:gd name="connsiteY58" fmla="*/ 8360228 h 10907486"/>
                <a:gd name="connsiteX59" fmla="*/ 20802600 w 26191292"/>
                <a:gd name="connsiteY59" fmla="*/ 8425543 h 10907486"/>
                <a:gd name="connsiteX60" fmla="*/ 20900571 w 26191292"/>
                <a:gd name="connsiteY60" fmla="*/ 8458200 h 10907486"/>
                <a:gd name="connsiteX61" fmla="*/ 21031200 w 26191292"/>
                <a:gd name="connsiteY61" fmla="*/ 8490857 h 10907486"/>
                <a:gd name="connsiteX62" fmla="*/ 21227143 w 26191292"/>
                <a:gd name="connsiteY62" fmla="*/ 8556171 h 10907486"/>
                <a:gd name="connsiteX63" fmla="*/ 21423086 w 26191292"/>
                <a:gd name="connsiteY63" fmla="*/ 8621486 h 10907486"/>
                <a:gd name="connsiteX64" fmla="*/ 21521057 w 26191292"/>
                <a:gd name="connsiteY64" fmla="*/ 8654143 h 10907486"/>
                <a:gd name="connsiteX65" fmla="*/ 21619028 w 26191292"/>
                <a:gd name="connsiteY65" fmla="*/ 8686800 h 10907486"/>
                <a:gd name="connsiteX66" fmla="*/ 21749657 w 26191292"/>
                <a:gd name="connsiteY66" fmla="*/ 8719457 h 10907486"/>
                <a:gd name="connsiteX67" fmla="*/ 21847628 w 26191292"/>
                <a:gd name="connsiteY67" fmla="*/ 8752114 h 10907486"/>
                <a:gd name="connsiteX68" fmla="*/ 21978257 w 26191292"/>
                <a:gd name="connsiteY68" fmla="*/ 8784771 h 10907486"/>
                <a:gd name="connsiteX69" fmla="*/ 22174200 w 26191292"/>
                <a:gd name="connsiteY69" fmla="*/ 8850086 h 10907486"/>
                <a:gd name="connsiteX70" fmla="*/ 22272171 w 26191292"/>
                <a:gd name="connsiteY70" fmla="*/ 8915400 h 10907486"/>
                <a:gd name="connsiteX71" fmla="*/ 22500771 w 26191292"/>
                <a:gd name="connsiteY71" fmla="*/ 8948057 h 10907486"/>
                <a:gd name="connsiteX72" fmla="*/ 22598743 w 26191292"/>
                <a:gd name="connsiteY72" fmla="*/ 8980714 h 10907486"/>
                <a:gd name="connsiteX73" fmla="*/ 22827343 w 26191292"/>
                <a:gd name="connsiteY73" fmla="*/ 9078686 h 10907486"/>
                <a:gd name="connsiteX74" fmla="*/ 22957971 w 26191292"/>
                <a:gd name="connsiteY74" fmla="*/ 9176657 h 10907486"/>
                <a:gd name="connsiteX75" fmla="*/ 23088600 w 26191292"/>
                <a:gd name="connsiteY75" fmla="*/ 9241971 h 10907486"/>
                <a:gd name="connsiteX76" fmla="*/ 23186571 w 26191292"/>
                <a:gd name="connsiteY76" fmla="*/ 9307286 h 10907486"/>
                <a:gd name="connsiteX77" fmla="*/ 23317200 w 26191292"/>
                <a:gd name="connsiteY77" fmla="*/ 9372600 h 10907486"/>
                <a:gd name="connsiteX78" fmla="*/ 23415171 w 26191292"/>
                <a:gd name="connsiteY78" fmla="*/ 9437914 h 10907486"/>
                <a:gd name="connsiteX79" fmla="*/ 23480486 w 26191292"/>
                <a:gd name="connsiteY79" fmla="*/ 9503228 h 10907486"/>
                <a:gd name="connsiteX80" fmla="*/ 23578457 w 26191292"/>
                <a:gd name="connsiteY80" fmla="*/ 9535886 h 10907486"/>
                <a:gd name="connsiteX81" fmla="*/ 23807057 w 26191292"/>
                <a:gd name="connsiteY81" fmla="*/ 9666514 h 10907486"/>
                <a:gd name="connsiteX82" fmla="*/ 23905028 w 26191292"/>
                <a:gd name="connsiteY82" fmla="*/ 9699171 h 10907486"/>
                <a:gd name="connsiteX83" fmla="*/ 24100971 w 26191292"/>
                <a:gd name="connsiteY83" fmla="*/ 9829800 h 10907486"/>
                <a:gd name="connsiteX84" fmla="*/ 24296914 w 26191292"/>
                <a:gd name="connsiteY84" fmla="*/ 9895114 h 10907486"/>
                <a:gd name="connsiteX85" fmla="*/ 24492857 w 26191292"/>
                <a:gd name="connsiteY85" fmla="*/ 10025743 h 10907486"/>
                <a:gd name="connsiteX86" fmla="*/ 24590828 w 26191292"/>
                <a:gd name="connsiteY86" fmla="*/ 10058400 h 10907486"/>
                <a:gd name="connsiteX87" fmla="*/ 24786771 w 26191292"/>
                <a:gd name="connsiteY87" fmla="*/ 10156371 h 10907486"/>
                <a:gd name="connsiteX88" fmla="*/ 24950057 w 26191292"/>
                <a:gd name="connsiteY88" fmla="*/ 10287000 h 10907486"/>
                <a:gd name="connsiteX89" fmla="*/ 25048028 w 26191292"/>
                <a:gd name="connsiteY89" fmla="*/ 10319657 h 10907486"/>
                <a:gd name="connsiteX90" fmla="*/ 25276628 w 26191292"/>
                <a:gd name="connsiteY90" fmla="*/ 10482943 h 10907486"/>
                <a:gd name="connsiteX91" fmla="*/ 25537886 w 26191292"/>
                <a:gd name="connsiteY91" fmla="*/ 10613571 h 10907486"/>
                <a:gd name="connsiteX92" fmla="*/ 25635857 w 26191292"/>
                <a:gd name="connsiteY92" fmla="*/ 10646228 h 10907486"/>
                <a:gd name="connsiteX93" fmla="*/ 25733828 w 26191292"/>
                <a:gd name="connsiteY93" fmla="*/ 10678886 h 10907486"/>
                <a:gd name="connsiteX94" fmla="*/ 25799143 w 26191292"/>
                <a:gd name="connsiteY94" fmla="*/ 10744200 h 10907486"/>
                <a:gd name="connsiteX95" fmla="*/ 25995086 w 26191292"/>
                <a:gd name="connsiteY95" fmla="*/ 10809514 h 10907486"/>
                <a:gd name="connsiteX96" fmla="*/ 26093057 w 26191292"/>
                <a:gd name="connsiteY96" fmla="*/ 10842171 h 10907486"/>
                <a:gd name="connsiteX97" fmla="*/ 26191028 w 26191292"/>
                <a:gd name="connsiteY97" fmla="*/ 10907486 h 10907486"/>
                <a:gd name="connsiteX98" fmla="*/ 0 w 26191292"/>
                <a:gd name="connsiteY98" fmla="*/ 10907486 h 10907486"/>
                <a:gd name="connsiteX99" fmla="*/ 32657 w 26191292"/>
                <a:gd name="connsiteY9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9046028 w 26191292"/>
                <a:gd name="connsiteY18" fmla="*/ 3461657 h 10907486"/>
                <a:gd name="connsiteX19" fmla="*/ 9176657 w 26191292"/>
                <a:gd name="connsiteY19" fmla="*/ 3657600 h 10907486"/>
                <a:gd name="connsiteX20" fmla="*/ 9241971 w 26191292"/>
                <a:gd name="connsiteY20" fmla="*/ 3755571 h 10907486"/>
                <a:gd name="connsiteX21" fmla="*/ 9405257 w 26191292"/>
                <a:gd name="connsiteY21" fmla="*/ 4016828 h 10907486"/>
                <a:gd name="connsiteX22" fmla="*/ 9568543 w 26191292"/>
                <a:gd name="connsiteY22" fmla="*/ 4310743 h 10907486"/>
                <a:gd name="connsiteX23" fmla="*/ 9633857 w 26191292"/>
                <a:gd name="connsiteY23" fmla="*/ 4408714 h 10907486"/>
                <a:gd name="connsiteX24" fmla="*/ 9829800 w 26191292"/>
                <a:gd name="connsiteY24" fmla="*/ 4669971 h 10907486"/>
                <a:gd name="connsiteX25" fmla="*/ 10189028 w 26191292"/>
                <a:gd name="connsiteY25" fmla="*/ 4931228 h 10907486"/>
                <a:gd name="connsiteX26" fmla="*/ 10450286 w 26191292"/>
                <a:gd name="connsiteY26" fmla="*/ 5094514 h 10907486"/>
                <a:gd name="connsiteX27" fmla="*/ 11397343 w 26191292"/>
                <a:gd name="connsiteY27" fmla="*/ 5257800 h 10907486"/>
                <a:gd name="connsiteX28" fmla="*/ 11625943 w 26191292"/>
                <a:gd name="connsiteY28" fmla="*/ 5290457 h 10907486"/>
                <a:gd name="connsiteX29" fmla="*/ 12670971 w 26191292"/>
                <a:gd name="connsiteY29" fmla="*/ 5355771 h 10907486"/>
                <a:gd name="connsiteX30" fmla="*/ 13911943 w 26191292"/>
                <a:gd name="connsiteY30" fmla="*/ 5388428 h 10907486"/>
                <a:gd name="connsiteX31" fmla="*/ 14336486 w 26191292"/>
                <a:gd name="connsiteY31" fmla="*/ 5486400 h 10907486"/>
                <a:gd name="connsiteX32" fmla="*/ 14467114 w 26191292"/>
                <a:gd name="connsiteY32" fmla="*/ 5519057 h 10907486"/>
                <a:gd name="connsiteX33" fmla="*/ 14663057 w 26191292"/>
                <a:gd name="connsiteY33" fmla="*/ 5584371 h 10907486"/>
                <a:gd name="connsiteX34" fmla="*/ 14891657 w 26191292"/>
                <a:gd name="connsiteY34" fmla="*/ 5649686 h 10907486"/>
                <a:gd name="connsiteX35" fmla="*/ 15087600 w 26191292"/>
                <a:gd name="connsiteY35" fmla="*/ 5715000 h 10907486"/>
                <a:gd name="connsiteX36" fmla="*/ 15218228 w 26191292"/>
                <a:gd name="connsiteY36" fmla="*/ 5747657 h 10907486"/>
                <a:gd name="connsiteX37" fmla="*/ 15414171 w 26191292"/>
                <a:gd name="connsiteY37" fmla="*/ 5812971 h 10907486"/>
                <a:gd name="connsiteX38" fmla="*/ 15479486 w 26191292"/>
                <a:gd name="connsiteY38" fmla="*/ 5878286 h 10907486"/>
                <a:gd name="connsiteX39" fmla="*/ 15675428 w 26191292"/>
                <a:gd name="connsiteY39" fmla="*/ 6008914 h 10907486"/>
                <a:gd name="connsiteX40" fmla="*/ 15904028 w 26191292"/>
                <a:gd name="connsiteY40" fmla="*/ 6237514 h 10907486"/>
                <a:gd name="connsiteX41" fmla="*/ 16034657 w 26191292"/>
                <a:gd name="connsiteY41" fmla="*/ 6368143 h 10907486"/>
                <a:gd name="connsiteX42" fmla="*/ 16099971 w 26191292"/>
                <a:gd name="connsiteY42" fmla="*/ 6466114 h 10907486"/>
                <a:gd name="connsiteX43" fmla="*/ 16165286 w 26191292"/>
                <a:gd name="connsiteY43" fmla="*/ 6531428 h 10907486"/>
                <a:gd name="connsiteX44" fmla="*/ 16426543 w 26191292"/>
                <a:gd name="connsiteY44" fmla="*/ 6858000 h 10907486"/>
                <a:gd name="connsiteX45" fmla="*/ 16524514 w 26191292"/>
                <a:gd name="connsiteY45" fmla="*/ 6955971 h 10907486"/>
                <a:gd name="connsiteX46" fmla="*/ 16589828 w 26191292"/>
                <a:gd name="connsiteY46" fmla="*/ 7021286 h 10907486"/>
                <a:gd name="connsiteX47" fmla="*/ 16655143 w 26191292"/>
                <a:gd name="connsiteY47" fmla="*/ 7217228 h 10907486"/>
                <a:gd name="connsiteX48" fmla="*/ 16753114 w 26191292"/>
                <a:gd name="connsiteY48" fmla="*/ 7413171 h 10907486"/>
                <a:gd name="connsiteX49" fmla="*/ 16883743 w 26191292"/>
                <a:gd name="connsiteY49" fmla="*/ 7609114 h 10907486"/>
                <a:gd name="connsiteX50" fmla="*/ 16949057 w 26191292"/>
                <a:gd name="connsiteY50" fmla="*/ 7707086 h 10907486"/>
                <a:gd name="connsiteX51" fmla="*/ 17145000 w 26191292"/>
                <a:gd name="connsiteY51" fmla="*/ 7805057 h 10907486"/>
                <a:gd name="connsiteX52" fmla="*/ 17340943 w 26191292"/>
                <a:gd name="connsiteY52" fmla="*/ 7870371 h 10907486"/>
                <a:gd name="connsiteX53" fmla="*/ 17569543 w 26191292"/>
                <a:gd name="connsiteY53" fmla="*/ 7935686 h 10907486"/>
                <a:gd name="connsiteX54" fmla="*/ 18973800 w 26191292"/>
                <a:gd name="connsiteY54" fmla="*/ 8001000 h 10907486"/>
                <a:gd name="connsiteX55" fmla="*/ 19692257 w 26191292"/>
                <a:gd name="connsiteY55" fmla="*/ 8098971 h 10907486"/>
                <a:gd name="connsiteX56" fmla="*/ 20018828 w 26191292"/>
                <a:gd name="connsiteY56" fmla="*/ 8164286 h 10907486"/>
                <a:gd name="connsiteX57" fmla="*/ 20606657 w 26191292"/>
                <a:gd name="connsiteY57" fmla="*/ 8360228 h 10907486"/>
                <a:gd name="connsiteX58" fmla="*/ 20802600 w 26191292"/>
                <a:gd name="connsiteY58" fmla="*/ 8425543 h 10907486"/>
                <a:gd name="connsiteX59" fmla="*/ 20900571 w 26191292"/>
                <a:gd name="connsiteY59" fmla="*/ 8458200 h 10907486"/>
                <a:gd name="connsiteX60" fmla="*/ 21031200 w 26191292"/>
                <a:gd name="connsiteY60" fmla="*/ 8490857 h 10907486"/>
                <a:gd name="connsiteX61" fmla="*/ 21227143 w 26191292"/>
                <a:gd name="connsiteY61" fmla="*/ 8556171 h 10907486"/>
                <a:gd name="connsiteX62" fmla="*/ 21423086 w 26191292"/>
                <a:gd name="connsiteY62" fmla="*/ 8621486 h 10907486"/>
                <a:gd name="connsiteX63" fmla="*/ 21521057 w 26191292"/>
                <a:gd name="connsiteY63" fmla="*/ 8654143 h 10907486"/>
                <a:gd name="connsiteX64" fmla="*/ 21619028 w 26191292"/>
                <a:gd name="connsiteY64" fmla="*/ 8686800 h 10907486"/>
                <a:gd name="connsiteX65" fmla="*/ 21749657 w 26191292"/>
                <a:gd name="connsiteY65" fmla="*/ 8719457 h 10907486"/>
                <a:gd name="connsiteX66" fmla="*/ 21847628 w 26191292"/>
                <a:gd name="connsiteY66" fmla="*/ 8752114 h 10907486"/>
                <a:gd name="connsiteX67" fmla="*/ 21978257 w 26191292"/>
                <a:gd name="connsiteY67" fmla="*/ 8784771 h 10907486"/>
                <a:gd name="connsiteX68" fmla="*/ 22174200 w 26191292"/>
                <a:gd name="connsiteY68" fmla="*/ 8850086 h 10907486"/>
                <a:gd name="connsiteX69" fmla="*/ 22272171 w 26191292"/>
                <a:gd name="connsiteY69" fmla="*/ 8915400 h 10907486"/>
                <a:gd name="connsiteX70" fmla="*/ 22500771 w 26191292"/>
                <a:gd name="connsiteY70" fmla="*/ 8948057 h 10907486"/>
                <a:gd name="connsiteX71" fmla="*/ 22598743 w 26191292"/>
                <a:gd name="connsiteY71" fmla="*/ 8980714 h 10907486"/>
                <a:gd name="connsiteX72" fmla="*/ 22827343 w 26191292"/>
                <a:gd name="connsiteY72" fmla="*/ 9078686 h 10907486"/>
                <a:gd name="connsiteX73" fmla="*/ 22957971 w 26191292"/>
                <a:gd name="connsiteY73" fmla="*/ 9176657 h 10907486"/>
                <a:gd name="connsiteX74" fmla="*/ 23088600 w 26191292"/>
                <a:gd name="connsiteY74" fmla="*/ 9241971 h 10907486"/>
                <a:gd name="connsiteX75" fmla="*/ 23186571 w 26191292"/>
                <a:gd name="connsiteY75" fmla="*/ 9307286 h 10907486"/>
                <a:gd name="connsiteX76" fmla="*/ 23317200 w 26191292"/>
                <a:gd name="connsiteY76" fmla="*/ 9372600 h 10907486"/>
                <a:gd name="connsiteX77" fmla="*/ 23415171 w 26191292"/>
                <a:gd name="connsiteY77" fmla="*/ 9437914 h 10907486"/>
                <a:gd name="connsiteX78" fmla="*/ 23480486 w 26191292"/>
                <a:gd name="connsiteY78" fmla="*/ 9503228 h 10907486"/>
                <a:gd name="connsiteX79" fmla="*/ 23578457 w 26191292"/>
                <a:gd name="connsiteY79" fmla="*/ 9535886 h 10907486"/>
                <a:gd name="connsiteX80" fmla="*/ 23807057 w 26191292"/>
                <a:gd name="connsiteY80" fmla="*/ 9666514 h 10907486"/>
                <a:gd name="connsiteX81" fmla="*/ 23905028 w 26191292"/>
                <a:gd name="connsiteY81" fmla="*/ 9699171 h 10907486"/>
                <a:gd name="connsiteX82" fmla="*/ 24100971 w 26191292"/>
                <a:gd name="connsiteY82" fmla="*/ 9829800 h 10907486"/>
                <a:gd name="connsiteX83" fmla="*/ 24296914 w 26191292"/>
                <a:gd name="connsiteY83" fmla="*/ 9895114 h 10907486"/>
                <a:gd name="connsiteX84" fmla="*/ 24492857 w 26191292"/>
                <a:gd name="connsiteY84" fmla="*/ 10025743 h 10907486"/>
                <a:gd name="connsiteX85" fmla="*/ 24590828 w 26191292"/>
                <a:gd name="connsiteY85" fmla="*/ 10058400 h 10907486"/>
                <a:gd name="connsiteX86" fmla="*/ 24786771 w 26191292"/>
                <a:gd name="connsiteY86" fmla="*/ 10156371 h 10907486"/>
                <a:gd name="connsiteX87" fmla="*/ 24950057 w 26191292"/>
                <a:gd name="connsiteY87" fmla="*/ 10287000 h 10907486"/>
                <a:gd name="connsiteX88" fmla="*/ 25048028 w 26191292"/>
                <a:gd name="connsiteY88" fmla="*/ 10319657 h 10907486"/>
                <a:gd name="connsiteX89" fmla="*/ 25276628 w 26191292"/>
                <a:gd name="connsiteY89" fmla="*/ 10482943 h 10907486"/>
                <a:gd name="connsiteX90" fmla="*/ 25537886 w 26191292"/>
                <a:gd name="connsiteY90" fmla="*/ 10613571 h 10907486"/>
                <a:gd name="connsiteX91" fmla="*/ 25635857 w 26191292"/>
                <a:gd name="connsiteY91" fmla="*/ 10646228 h 10907486"/>
                <a:gd name="connsiteX92" fmla="*/ 25733828 w 26191292"/>
                <a:gd name="connsiteY92" fmla="*/ 10678886 h 10907486"/>
                <a:gd name="connsiteX93" fmla="*/ 25799143 w 26191292"/>
                <a:gd name="connsiteY93" fmla="*/ 10744200 h 10907486"/>
                <a:gd name="connsiteX94" fmla="*/ 25995086 w 26191292"/>
                <a:gd name="connsiteY94" fmla="*/ 10809514 h 10907486"/>
                <a:gd name="connsiteX95" fmla="*/ 26093057 w 26191292"/>
                <a:gd name="connsiteY95" fmla="*/ 10842171 h 10907486"/>
                <a:gd name="connsiteX96" fmla="*/ 26191028 w 26191292"/>
                <a:gd name="connsiteY96" fmla="*/ 10907486 h 10907486"/>
                <a:gd name="connsiteX97" fmla="*/ 0 w 26191292"/>
                <a:gd name="connsiteY97" fmla="*/ 10907486 h 10907486"/>
                <a:gd name="connsiteX98" fmla="*/ 32657 w 26191292"/>
                <a:gd name="connsiteY9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200400 w 26191292"/>
                <a:gd name="connsiteY9" fmla="*/ 1240971 h 10907486"/>
                <a:gd name="connsiteX10" fmla="*/ 3363686 w 26191292"/>
                <a:gd name="connsiteY10" fmla="*/ 1502228 h 10907486"/>
                <a:gd name="connsiteX11" fmla="*/ 3984171 w 26191292"/>
                <a:gd name="connsiteY11" fmla="*/ 1894114 h 10907486"/>
                <a:gd name="connsiteX12" fmla="*/ 4180114 w 26191292"/>
                <a:gd name="connsiteY12" fmla="*/ 1959428 h 10907486"/>
                <a:gd name="connsiteX13" fmla="*/ 4441371 w 26191292"/>
                <a:gd name="connsiteY13" fmla="*/ 2024743 h 10907486"/>
                <a:gd name="connsiteX14" fmla="*/ 4833257 w 26191292"/>
                <a:gd name="connsiteY14" fmla="*/ 2090057 h 10907486"/>
                <a:gd name="connsiteX15" fmla="*/ 5094514 w 26191292"/>
                <a:gd name="connsiteY15" fmla="*/ 2155371 h 10907486"/>
                <a:gd name="connsiteX16" fmla="*/ 5421086 w 26191292"/>
                <a:gd name="connsiteY16" fmla="*/ 2220686 h 10907486"/>
                <a:gd name="connsiteX17" fmla="*/ 8131628 w 26191292"/>
                <a:gd name="connsiteY17" fmla="*/ 2514600 h 10907486"/>
                <a:gd name="connsiteX18" fmla="*/ 9046028 w 26191292"/>
                <a:gd name="connsiteY18" fmla="*/ 3461657 h 10907486"/>
                <a:gd name="connsiteX19" fmla="*/ 9176657 w 26191292"/>
                <a:gd name="connsiteY19" fmla="*/ 3657600 h 10907486"/>
                <a:gd name="connsiteX20" fmla="*/ 9241971 w 26191292"/>
                <a:gd name="connsiteY20" fmla="*/ 3755571 h 10907486"/>
                <a:gd name="connsiteX21" fmla="*/ 9405257 w 26191292"/>
                <a:gd name="connsiteY21" fmla="*/ 4016828 h 10907486"/>
                <a:gd name="connsiteX22" fmla="*/ 9568543 w 26191292"/>
                <a:gd name="connsiteY22" fmla="*/ 4310743 h 10907486"/>
                <a:gd name="connsiteX23" fmla="*/ 9633857 w 26191292"/>
                <a:gd name="connsiteY23" fmla="*/ 4408714 h 10907486"/>
                <a:gd name="connsiteX24" fmla="*/ 9829800 w 26191292"/>
                <a:gd name="connsiteY24" fmla="*/ 4669971 h 10907486"/>
                <a:gd name="connsiteX25" fmla="*/ 10450286 w 26191292"/>
                <a:gd name="connsiteY25" fmla="*/ 5094514 h 10907486"/>
                <a:gd name="connsiteX26" fmla="*/ 11397343 w 26191292"/>
                <a:gd name="connsiteY26" fmla="*/ 5257800 h 10907486"/>
                <a:gd name="connsiteX27" fmla="*/ 11625943 w 26191292"/>
                <a:gd name="connsiteY27" fmla="*/ 5290457 h 10907486"/>
                <a:gd name="connsiteX28" fmla="*/ 12670971 w 26191292"/>
                <a:gd name="connsiteY28" fmla="*/ 5355771 h 10907486"/>
                <a:gd name="connsiteX29" fmla="*/ 13911943 w 26191292"/>
                <a:gd name="connsiteY29" fmla="*/ 5388428 h 10907486"/>
                <a:gd name="connsiteX30" fmla="*/ 14336486 w 26191292"/>
                <a:gd name="connsiteY30" fmla="*/ 5486400 h 10907486"/>
                <a:gd name="connsiteX31" fmla="*/ 14467114 w 26191292"/>
                <a:gd name="connsiteY31" fmla="*/ 5519057 h 10907486"/>
                <a:gd name="connsiteX32" fmla="*/ 14663057 w 26191292"/>
                <a:gd name="connsiteY32" fmla="*/ 5584371 h 10907486"/>
                <a:gd name="connsiteX33" fmla="*/ 14891657 w 26191292"/>
                <a:gd name="connsiteY33" fmla="*/ 5649686 h 10907486"/>
                <a:gd name="connsiteX34" fmla="*/ 15087600 w 26191292"/>
                <a:gd name="connsiteY34" fmla="*/ 5715000 h 10907486"/>
                <a:gd name="connsiteX35" fmla="*/ 15218228 w 26191292"/>
                <a:gd name="connsiteY35" fmla="*/ 5747657 h 10907486"/>
                <a:gd name="connsiteX36" fmla="*/ 15414171 w 26191292"/>
                <a:gd name="connsiteY36" fmla="*/ 5812971 h 10907486"/>
                <a:gd name="connsiteX37" fmla="*/ 15479486 w 26191292"/>
                <a:gd name="connsiteY37" fmla="*/ 5878286 h 10907486"/>
                <a:gd name="connsiteX38" fmla="*/ 15675428 w 26191292"/>
                <a:gd name="connsiteY38" fmla="*/ 6008914 h 10907486"/>
                <a:gd name="connsiteX39" fmla="*/ 15904028 w 26191292"/>
                <a:gd name="connsiteY39" fmla="*/ 6237514 h 10907486"/>
                <a:gd name="connsiteX40" fmla="*/ 16034657 w 26191292"/>
                <a:gd name="connsiteY40" fmla="*/ 6368143 h 10907486"/>
                <a:gd name="connsiteX41" fmla="*/ 16099971 w 26191292"/>
                <a:gd name="connsiteY41" fmla="*/ 6466114 h 10907486"/>
                <a:gd name="connsiteX42" fmla="*/ 16165286 w 26191292"/>
                <a:gd name="connsiteY42" fmla="*/ 6531428 h 10907486"/>
                <a:gd name="connsiteX43" fmla="*/ 16426543 w 26191292"/>
                <a:gd name="connsiteY43" fmla="*/ 6858000 h 10907486"/>
                <a:gd name="connsiteX44" fmla="*/ 16524514 w 26191292"/>
                <a:gd name="connsiteY44" fmla="*/ 6955971 h 10907486"/>
                <a:gd name="connsiteX45" fmla="*/ 16589828 w 26191292"/>
                <a:gd name="connsiteY45" fmla="*/ 7021286 h 10907486"/>
                <a:gd name="connsiteX46" fmla="*/ 16655143 w 26191292"/>
                <a:gd name="connsiteY46" fmla="*/ 7217228 h 10907486"/>
                <a:gd name="connsiteX47" fmla="*/ 16753114 w 26191292"/>
                <a:gd name="connsiteY47" fmla="*/ 7413171 h 10907486"/>
                <a:gd name="connsiteX48" fmla="*/ 16883743 w 26191292"/>
                <a:gd name="connsiteY48" fmla="*/ 7609114 h 10907486"/>
                <a:gd name="connsiteX49" fmla="*/ 16949057 w 26191292"/>
                <a:gd name="connsiteY49" fmla="*/ 7707086 h 10907486"/>
                <a:gd name="connsiteX50" fmla="*/ 17145000 w 26191292"/>
                <a:gd name="connsiteY50" fmla="*/ 7805057 h 10907486"/>
                <a:gd name="connsiteX51" fmla="*/ 17340943 w 26191292"/>
                <a:gd name="connsiteY51" fmla="*/ 7870371 h 10907486"/>
                <a:gd name="connsiteX52" fmla="*/ 17569543 w 26191292"/>
                <a:gd name="connsiteY52" fmla="*/ 7935686 h 10907486"/>
                <a:gd name="connsiteX53" fmla="*/ 18973800 w 26191292"/>
                <a:gd name="connsiteY53" fmla="*/ 8001000 h 10907486"/>
                <a:gd name="connsiteX54" fmla="*/ 19692257 w 26191292"/>
                <a:gd name="connsiteY54" fmla="*/ 8098971 h 10907486"/>
                <a:gd name="connsiteX55" fmla="*/ 20018828 w 26191292"/>
                <a:gd name="connsiteY55" fmla="*/ 8164286 h 10907486"/>
                <a:gd name="connsiteX56" fmla="*/ 20606657 w 26191292"/>
                <a:gd name="connsiteY56" fmla="*/ 8360228 h 10907486"/>
                <a:gd name="connsiteX57" fmla="*/ 20802600 w 26191292"/>
                <a:gd name="connsiteY57" fmla="*/ 8425543 h 10907486"/>
                <a:gd name="connsiteX58" fmla="*/ 20900571 w 26191292"/>
                <a:gd name="connsiteY58" fmla="*/ 8458200 h 10907486"/>
                <a:gd name="connsiteX59" fmla="*/ 21031200 w 26191292"/>
                <a:gd name="connsiteY59" fmla="*/ 8490857 h 10907486"/>
                <a:gd name="connsiteX60" fmla="*/ 21227143 w 26191292"/>
                <a:gd name="connsiteY60" fmla="*/ 8556171 h 10907486"/>
                <a:gd name="connsiteX61" fmla="*/ 21423086 w 26191292"/>
                <a:gd name="connsiteY61" fmla="*/ 8621486 h 10907486"/>
                <a:gd name="connsiteX62" fmla="*/ 21521057 w 26191292"/>
                <a:gd name="connsiteY62" fmla="*/ 8654143 h 10907486"/>
                <a:gd name="connsiteX63" fmla="*/ 21619028 w 26191292"/>
                <a:gd name="connsiteY63" fmla="*/ 8686800 h 10907486"/>
                <a:gd name="connsiteX64" fmla="*/ 21749657 w 26191292"/>
                <a:gd name="connsiteY64" fmla="*/ 8719457 h 10907486"/>
                <a:gd name="connsiteX65" fmla="*/ 21847628 w 26191292"/>
                <a:gd name="connsiteY65" fmla="*/ 8752114 h 10907486"/>
                <a:gd name="connsiteX66" fmla="*/ 21978257 w 26191292"/>
                <a:gd name="connsiteY66" fmla="*/ 8784771 h 10907486"/>
                <a:gd name="connsiteX67" fmla="*/ 22174200 w 26191292"/>
                <a:gd name="connsiteY67" fmla="*/ 8850086 h 10907486"/>
                <a:gd name="connsiteX68" fmla="*/ 22272171 w 26191292"/>
                <a:gd name="connsiteY68" fmla="*/ 8915400 h 10907486"/>
                <a:gd name="connsiteX69" fmla="*/ 22500771 w 26191292"/>
                <a:gd name="connsiteY69" fmla="*/ 8948057 h 10907486"/>
                <a:gd name="connsiteX70" fmla="*/ 22598743 w 26191292"/>
                <a:gd name="connsiteY70" fmla="*/ 8980714 h 10907486"/>
                <a:gd name="connsiteX71" fmla="*/ 22827343 w 26191292"/>
                <a:gd name="connsiteY71" fmla="*/ 9078686 h 10907486"/>
                <a:gd name="connsiteX72" fmla="*/ 22957971 w 26191292"/>
                <a:gd name="connsiteY72" fmla="*/ 9176657 h 10907486"/>
                <a:gd name="connsiteX73" fmla="*/ 23088600 w 26191292"/>
                <a:gd name="connsiteY73" fmla="*/ 9241971 h 10907486"/>
                <a:gd name="connsiteX74" fmla="*/ 23186571 w 26191292"/>
                <a:gd name="connsiteY74" fmla="*/ 9307286 h 10907486"/>
                <a:gd name="connsiteX75" fmla="*/ 23317200 w 26191292"/>
                <a:gd name="connsiteY75" fmla="*/ 9372600 h 10907486"/>
                <a:gd name="connsiteX76" fmla="*/ 23415171 w 26191292"/>
                <a:gd name="connsiteY76" fmla="*/ 9437914 h 10907486"/>
                <a:gd name="connsiteX77" fmla="*/ 23480486 w 26191292"/>
                <a:gd name="connsiteY77" fmla="*/ 9503228 h 10907486"/>
                <a:gd name="connsiteX78" fmla="*/ 23578457 w 26191292"/>
                <a:gd name="connsiteY78" fmla="*/ 9535886 h 10907486"/>
                <a:gd name="connsiteX79" fmla="*/ 23807057 w 26191292"/>
                <a:gd name="connsiteY79" fmla="*/ 9666514 h 10907486"/>
                <a:gd name="connsiteX80" fmla="*/ 23905028 w 26191292"/>
                <a:gd name="connsiteY80" fmla="*/ 9699171 h 10907486"/>
                <a:gd name="connsiteX81" fmla="*/ 24100971 w 26191292"/>
                <a:gd name="connsiteY81" fmla="*/ 9829800 h 10907486"/>
                <a:gd name="connsiteX82" fmla="*/ 24296914 w 26191292"/>
                <a:gd name="connsiteY82" fmla="*/ 9895114 h 10907486"/>
                <a:gd name="connsiteX83" fmla="*/ 24492857 w 26191292"/>
                <a:gd name="connsiteY83" fmla="*/ 10025743 h 10907486"/>
                <a:gd name="connsiteX84" fmla="*/ 24590828 w 26191292"/>
                <a:gd name="connsiteY84" fmla="*/ 10058400 h 10907486"/>
                <a:gd name="connsiteX85" fmla="*/ 24786771 w 26191292"/>
                <a:gd name="connsiteY85" fmla="*/ 10156371 h 10907486"/>
                <a:gd name="connsiteX86" fmla="*/ 24950057 w 26191292"/>
                <a:gd name="connsiteY86" fmla="*/ 10287000 h 10907486"/>
                <a:gd name="connsiteX87" fmla="*/ 25048028 w 26191292"/>
                <a:gd name="connsiteY87" fmla="*/ 10319657 h 10907486"/>
                <a:gd name="connsiteX88" fmla="*/ 25276628 w 26191292"/>
                <a:gd name="connsiteY88" fmla="*/ 10482943 h 10907486"/>
                <a:gd name="connsiteX89" fmla="*/ 25537886 w 26191292"/>
                <a:gd name="connsiteY89" fmla="*/ 10613571 h 10907486"/>
                <a:gd name="connsiteX90" fmla="*/ 25635857 w 26191292"/>
                <a:gd name="connsiteY90" fmla="*/ 10646228 h 10907486"/>
                <a:gd name="connsiteX91" fmla="*/ 25733828 w 26191292"/>
                <a:gd name="connsiteY91" fmla="*/ 10678886 h 10907486"/>
                <a:gd name="connsiteX92" fmla="*/ 25799143 w 26191292"/>
                <a:gd name="connsiteY92" fmla="*/ 10744200 h 10907486"/>
                <a:gd name="connsiteX93" fmla="*/ 25995086 w 26191292"/>
                <a:gd name="connsiteY93" fmla="*/ 10809514 h 10907486"/>
                <a:gd name="connsiteX94" fmla="*/ 26093057 w 26191292"/>
                <a:gd name="connsiteY94" fmla="*/ 10842171 h 10907486"/>
                <a:gd name="connsiteX95" fmla="*/ 26191028 w 26191292"/>
                <a:gd name="connsiteY95" fmla="*/ 10907486 h 10907486"/>
                <a:gd name="connsiteX96" fmla="*/ 0 w 26191292"/>
                <a:gd name="connsiteY96" fmla="*/ 10907486 h 10907486"/>
                <a:gd name="connsiteX97" fmla="*/ 32657 w 26191292"/>
                <a:gd name="connsiteY9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3984171 w 26191292"/>
                <a:gd name="connsiteY10" fmla="*/ 1894114 h 10907486"/>
                <a:gd name="connsiteX11" fmla="*/ 4180114 w 26191292"/>
                <a:gd name="connsiteY11" fmla="*/ 1959428 h 10907486"/>
                <a:gd name="connsiteX12" fmla="*/ 4441371 w 26191292"/>
                <a:gd name="connsiteY12" fmla="*/ 2024743 h 10907486"/>
                <a:gd name="connsiteX13" fmla="*/ 4833257 w 26191292"/>
                <a:gd name="connsiteY13" fmla="*/ 2090057 h 10907486"/>
                <a:gd name="connsiteX14" fmla="*/ 5094514 w 26191292"/>
                <a:gd name="connsiteY14" fmla="*/ 2155371 h 10907486"/>
                <a:gd name="connsiteX15" fmla="*/ 5421086 w 26191292"/>
                <a:gd name="connsiteY15" fmla="*/ 2220686 h 10907486"/>
                <a:gd name="connsiteX16" fmla="*/ 8131628 w 26191292"/>
                <a:gd name="connsiteY16" fmla="*/ 2514600 h 10907486"/>
                <a:gd name="connsiteX17" fmla="*/ 9046028 w 26191292"/>
                <a:gd name="connsiteY17" fmla="*/ 3461657 h 10907486"/>
                <a:gd name="connsiteX18" fmla="*/ 9176657 w 26191292"/>
                <a:gd name="connsiteY18" fmla="*/ 3657600 h 10907486"/>
                <a:gd name="connsiteX19" fmla="*/ 9241971 w 26191292"/>
                <a:gd name="connsiteY19" fmla="*/ 3755571 h 10907486"/>
                <a:gd name="connsiteX20" fmla="*/ 9405257 w 26191292"/>
                <a:gd name="connsiteY20" fmla="*/ 4016828 h 10907486"/>
                <a:gd name="connsiteX21" fmla="*/ 9568543 w 26191292"/>
                <a:gd name="connsiteY21" fmla="*/ 4310743 h 10907486"/>
                <a:gd name="connsiteX22" fmla="*/ 9633857 w 26191292"/>
                <a:gd name="connsiteY22" fmla="*/ 4408714 h 10907486"/>
                <a:gd name="connsiteX23" fmla="*/ 9829800 w 26191292"/>
                <a:gd name="connsiteY23" fmla="*/ 4669971 h 10907486"/>
                <a:gd name="connsiteX24" fmla="*/ 10450286 w 26191292"/>
                <a:gd name="connsiteY24" fmla="*/ 5094514 h 10907486"/>
                <a:gd name="connsiteX25" fmla="*/ 11397343 w 26191292"/>
                <a:gd name="connsiteY25" fmla="*/ 5257800 h 10907486"/>
                <a:gd name="connsiteX26" fmla="*/ 11625943 w 26191292"/>
                <a:gd name="connsiteY26" fmla="*/ 5290457 h 10907486"/>
                <a:gd name="connsiteX27" fmla="*/ 12670971 w 26191292"/>
                <a:gd name="connsiteY27" fmla="*/ 5355771 h 10907486"/>
                <a:gd name="connsiteX28" fmla="*/ 13911943 w 26191292"/>
                <a:gd name="connsiteY28" fmla="*/ 5388428 h 10907486"/>
                <a:gd name="connsiteX29" fmla="*/ 14336486 w 26191292"/>
                <a:gd name="connsiteY29" fmla="*/ 5486400 h 10907486"/>
                <a:gd name="connsiteX30" fmla="*/ 14467114 w 26191292"/>
                <a:gd name="connsiteY30" fmla="*/ 5519057 h 10907486"/>
                <a:gd name="connsiteX31" fmla="*/ 14663057 w 26191292"/>
                <a:gd name="connsiteY31" fmla="*/ 5584371 h 10907486"/>
                <a:gd name="connsiteX32" fmla="*/ 14891657 w 26191292"/>
                <a:gd name="connsiteY32" fmla="*/ 5649686 h 10907486"/>
                <a:gd name="connsiteX33" fmla="*/ 15087600 w 26191292"/>
                <a:gd name="connsiteY33" fmla="*/ 5715000 h 10907486"/>
                <a:gd name="connsiteX34" fmla="*/ 15218228 w 26191292"/>
                <a:gd name="connsiteY34" fmla="*/ 5747657 h 10907486"/>
                <a:gd name="connsiteX35" fmla="*/ 15414171 w 26191292"/>
                <a:gd name="connsiteY35" fmla="*/ 5812971 h 10907486"/>
                <a:gd name="connsiteX36" fmla="*/ 15479486 w 26191292"/>
                <a:gd name="connsiteY36" fmla="*/ 5878286 h 10907486"/>
                <a:gd name="connsiteX37" fmla="*/ 15675428 w 26191292"/>
                <a:gd name="connsiteY37" fmla="*/ 6008914 h 10907486"/>
                <a:gd name="connsiteX38" fmla="*/ 15904028 w 26191292"/>
                <a:gd name="connsiteY38" fmla="*/ 6237514 h 10907486"/>
                <a:gd name="connsiteX39" fmla="*/ 16034657 w 26191292"/>
                <a:gd name="connsiteY39" fmla="*/ 6368143 h 10907486"/>
                <a:gd name="connsiteX40" fmla="*/ 16099971 w 26191292"/>
                <a:gd name="connsiteY40" fmla="*/ 6466114 h 10907486"/>
                <a:gd name="connsiteX41" fmla="*/ 16165286 w 26191292"/>
                <a:gd name="connsiteY41" fmla="*/ 6531428 h 10907486"/>
                <a:gd name="connsiteX42" fmla="*/ 16426543 w 26191292"/>
                <a:gd name="connsiteY42" fmla="*/ 6858000 h 10907486"/>
                <a:gd name="connsiteX43" fmla="*/ 16524514 w 26191292"/>
                <a:gd name="connsiteY43" fmla="*/ 6955971 h 10907486"/>
                <a:gd name="connsiteX44" fmla="*/ 16589828 w 26191292"/>
                <a:gd name="connsiteY44" fmla="*/ 7021286 h 10907486"/>
                <a:gd name="connsiteX45" fmla="*/ 16655143 w 26191292"/>
                <a:gd name="connsiteY45" fmla="*/ 7217228 h 10907486"/>
                <a:gd name="connsiteX46" fmla="*/ 16753114 w 26191292"/>
                <a:gd name="connsiteY46" fmla="*/ 7413171 h 10907486"/>
                <a:gd name="connsiteX47" fmla="*/ 16883743 w 26191292"/>
                <a:gd name="connsiteY47" fmla="*/ 7609114 h 10907486"/>
                <a:gd name="connsiteX48" fmla="*/ 16949057 w 26191292"/>
                <a:gd name="connsiteY48" fmla="*/ 7707086 h 10907486"/>
                <a:gd name="connsiteX49" fmla="*/ 17145000 w 26191292"/>
                <a:gd name="connsiteY49" fmla="*/ 7805057 h 10907486"/>
                <a:gd name="connsiteX50" fmla="*/ 17340943 w 26191292"/>
                <a:gd name="connsiteY50" fmla="*/ 7870371 h 10907486"/>
                <a:gd name="connsiteX51" fmla="*/ 17569543 w 26191292"/>
                <a:gd name="connsiteY51" fmla="*/ 7935686 h 10907486"/>
                <a:gd name="connsiteX52" fmla="*/ 18973800 w 26191292"/>
                <a:gd name="connsiteY52" fmla="*/ 8001000 h 10907486"/>
                <a:gd name="connsiteX53" fmla="*/ 19692257 w 26191292"/>
                <a:gd name="connsiteY53" fmla="*/ 8098971 h 10907486"/>
                <a:gd name="connsiteX54" fmla="*/ 20018828 w 26191292"/>
                <a:gd name="connsiteY54" fmla="*/ 8164286 h 10907486"/>
                <a:gd name="connsiteX55" fmla="*/ 20606657 w 26191292"/>
                <a:gd name="connsiteY55" fmla="*/ 8360228 h 10907486"/>
                <a:gd name="connsiteX56" fmla="*/ 20802600 w 26191292"/>
                <a:gd name="connsiteY56" fmla="*/ 8425543 h 10907486"/>
                <a:gd name="connsiteX57" fmla="*/ 20900571 w 26191292"/>
                <a:gd name="connsiteY57" fmla="*/ 8458200 h 10907486"/>
                <a:gd name="connsiteX58" fmla="*/ 21031200 w 26191292"/>
                <a:gd name="connsiteY58" fmla="*/ 8490857 h 10907486"/>
                <a:gd name="connsiteX59" fmla="*/ 21227143 w 26191292"/>
                <a:gd name="connsiteY59" fmla="*/ 8556171 h 10907486"/>
                <a:gd name="connsiteX60" fmla="*/ 21423086 w 26191292"/>
                <a:gd name="connsiteY60" fmla="*/ 8621486 h 10907486"/>
                <a:gd name="connsiteX61" fmla="*/ 21521057 w 26191292"/>
                <a:gd name="connsiteY61" fmla="*/ 8654143 h 10907486"/>
                <a:gd name="connsiteX62" fmla="*/ 21619028 w 26191292"/>
                <a:gd name="connsiteY62" fmla="*/ 8686800 h 10907486"/>
                <a:gd name="connsiteX63" fmla="*/ 21749657 w 26191292"/>
                <a:gd name="connsiteY63" fmla="*/ 8719457 h 10907486"/>
                <a:gd name="connsiteX64" fmla="*/ 21847628 w 26191292"/>
                <a:gd name="connsiteY64" fmla="*/ 8752114 h 10907486"/>
                <a:gd name="connsiteX65" fmla="*/ 21978257 w 26191292"/>
                <a:gd name="connsiteY65" fmla="*/ 8784771 h 10907486"/>
                <a:gd name="connsiteX66" fmla="*/ 22174200 w 26191292"/>
                <a:gd name="connsiteY66" fmla="*/ 8850086 h 10907486"/>
                <a:gd name="connsiteX67" fmla="*/ 22272171 w 26191292"/>
                <a:gd name="connsiteY67" fmla="*/ 8915400 h 10907486"/>
                <a:gd name="connsiteX68" fmla="*/ 22500771 w 26191292"/>
                <a:gd name="connsiteY68" fmla="*/ 8948057 h 10907486"/>
                <a:gd name="connsiteX69" fmla="*/ 22598743 w 26191292"/>
                <a:gd name="connsiteY69" fmla="*/ 8980714 h 10907486"/>
                <a:gd name="connsiteX70" fmla="*/ 22827343 w 26191292"/>
                <a:gd name="connsiteY70" fmla="*/ 9078686 h 10907486"/>
                <a:gd name="connsiteX71" fmla="*/ 22957971 w 26191292"/>
                <a:gd name="connsiteY71" fmla="*/ 9176657 h 10907486"/>
                <a:gd name="connsiteX72" fmla="*/ 23088600 w 26191292"/>
                <a:gd name="connsiteY72" fmla="*/ 9241971 h 10907486"/>
                <a:gd name="connsiteX73" fmla="*/ 23186571 w 26191292"/>
                <a:gd name="connsiteY73" fmla="*/ 9307286 h 10907486"/>
                <a:gd name="connsiteX74" fmla="*/ 23317200 w 26191292"/>
                <a:gd name="connsiteY74" fmla="*/ 9372600 h 10907486"/>
                <a:gd name="connsiteX75" fmla="*/ 23415171 w 26191292"/>
                <a:gd name="connsiteY75" fmla="*/ 9437914 h 10907486"/>
                <a:gd name="connsiteX76" fmla="*/ 23480486 w 26191292"/>
                <a:gd name="connsiteY76" fmla="*/ 9503228 h 10907486"/>
                <a:gd name="connsiteX77" fmla="*/ 23578457 w 26191292"/>
                <a:gd name="connsiteY77" fmla="*/ 9535886 h 10907486"/>
                <a:gd name="connsiteX78" fmla="*/ 23807057 w 26191292"/>
                <a:gd name="connsiteY78" fmla="*/ 9666514 h 10907486"/>
                <a:gd name="connsiteX79" fmla="*/ 23905028 w 26191292"/>
                <a:gd name="connsiteY79" fmla="*/ 9699171 h 10907486"/>
                <a:gd name="connsiteX80" fmla="*/ 24100971 w 26191292"/>
                <a:gd name="connsiteY80" fmla="*/ 9829800 h 10907486"/>
                <a:gd name="connsiteX81" fmla="*/ 24296914 w 26191292"/>
                <a:gd name="connsiteY81" fmla="*/ 9895114 h 10907486"/>
                <a:gd name="connsiteX82" fmla="*/ 24492857 w 26191292"/>
                <a:gd name="connsiteY82" fmla="*/ 10025743 h 10907486"/>
                <a:gd name="connsiteX83" fmla="*/ 24590828 w 26191292"/>
                <a:gd name="connsiteY83" fmla="*/ 10058400 h 10907486"/>
                <a:gd name="connsiteX84" fmla="*/ 24786771 w 26191292"/>
                <a:gd name="connsiteY84" fmla="*/ 10156371 h 10907486"/>
                <a:gd name="connsiteX85" fmla="*/ 24950057 w 26191292"/>
                <a:gd name="connsiteY85" fmla="*/ 10287000 h 10907486"/>
                <a:gd name="connsiteX86" fmla="*/ 25048028 w 26191292"/>
                <a:gd name="connsiteY86" fmla="*/ 10319657 h 10907486"/>
                <a:gd name="connsiteX87" fmla="*/ 25276628 w 26191292"/>
                <a:gd name="connsiteY87" fmla="*/ 10482943 h 10907486"/>
                <a:gd name="connsiteX88" fmla="*/ 25537886 w 26191292"/>
                <a:gd name="connsiteY88" fmla="*/ 10613571 h 10907486"/>
                <a:gd name="connsiteX89" fmla="*/ 25635857 w 26191292"/>
                <a:gd name="connsiteY89" fmla="*/ 10646228 h 10907486"/>
                <a:gd name="connsiteX90" fmla="*/ 25733828 w 26191292"/>
                <a:gd name="connsiteY90" fmla="*/ 10678886 h 10907486"/>
                <a:gd name="connsiteX91" fmla="*/ 25799143 w 26191292"/>
                <a:gd name="connsiteY91" fmla="*/ 10744200 h 10907486"/>
                <a:gd name="connsiteX92" fmla="*/ 25995086 w 26191292"/>
                <a:gd name="connsiteY92" fmla="*/ 10809514 h 10907486"/>
                <a:gd name="connsiteX93" fmla="*/ 26093057 w 26191292"/>
                <a:gd name="connsiteY93" fmla="*/ 10842171 h 10907486"/>
                <a:gd name="connsiteX94" fmla="*/ 26191028 w 26191292"/>
                <a:gd name="connsiteY94" fmla="*/ 10907486 h 10907486"/>
                <a:gd name="connsiteX95" fmla="*/ 0 w 26191292"/>
                <a:gd name="connsiteY95" fmla="*/ 10907486 h 10907486"/>
                <a:gd name="connsiteX96" fmla="*/ 32657 w 26191292"/>
                <a:gd name="connsiteY9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3984171 w 26191292"/>
                <a:gd name="connsiteY10" fmla="*/ 1894114 h 10907486"/>
                <a:gd name="connsiteX11" fmla="*/ 4180114 w 26191292"/>
                <a:gd name="connsiteY11" fmla="*/ 1959428 h 10907486"/>
                <a:gd name="connsiteX12" fmla="*/ 4441371 w 26191292"/>
                <a:gd name="connsiteY12" fmla="*/ 2024743 h 10907486"/>
                <a:gd name="connsiteX13" fmla="*/ 4833257 w 26191292"/>
                <a:gd name="connsiteY13" fmla="*/ 2090057 h 10907486"/>
                <a:gd name="connsiteX14" fmla="*/ 5094514 w 26191292"/>
                <a:gd name="connsiteY14" fmla="*/ 2155371 h 10907486"/>
                <a:gd name="connsiteX15" fmla="*/ 5421086 w 26191292"/>
                <a:gd name="connsiteY15" fmla="*/ 2220686 h 10907486"/>
                <a:gd name="connsiteX16" fmla="*/ 8131628 w 26191292"/>
                <a:gd name="connsiteY16" fmla="*/ 2514600 h 10907486"/>
                <a:gd name="connsiteX17" fmla="*/ 9046028 w 26191292"/>
                <a:gd name="connsiteY17" fmla="*/ 3461657 h 10907486"/>
                <a:gd name="connsiteX18" fmla="*/ 9176657 w 26191292"/>
                <a:gd name="connsiteY18" fmla="*/ 3657600 h 10907486"/>
                <a:gd name="connsiteX19" fmla="*/ 9241971 w 26191292"/>
                <a:gd name="connsiteY19" fmla="*/ 3755571 h 10907486"/>
                <a:gd name="connsiteX20" fmla="*/ 9405257 w 26191292"/>
                <a:gd name="connsiteY20" fmla="*/ 4016828 h 10907486"/>
                <a:gd name="connsiteX21" fmla="*/ 9568543 w 26191292"/>
                <a:gd name="connsiteY21" fmla="*/ 4310743 h 10907486"/>
                <a:gd name="connsiteX22" fmla="*/ 9633857 w 26191292"/>
                <a:gd name="connsiteY22" fmla="*/ 4408714 h 10907486"/>
                <a:gd name="connsiteX23" fmla="*/ 9829800 w 26191292"/>
                <a:gd name="connsiteY23" fmla="*/ 4669971 h 10907486"/>
                <a:gd name="connsiteX24" fmla="*/ 10450286 w 26191292"/>
                <a:gd name="connsiteY24" fmla="*/ 5094514 h 10907486"/>
                <a:gd name="connsiteX25" fmla="*/ 11397343 w 26191292"/>
                <a:gd name="connsiteY25" fmla="*/ 5257800 h 10907486"/>
                <a:gd name="connsiteX26" fmla="*/ 11625943 w 26191292"/>
                <a:gd name="connsiteY26" fmla="*/ 5290457 h 10907486"/>
                <a:gd name="connsiteX27" fmla="*/ 12670971 w 26191292"/>
                <a:gd name="connsiteY27" fmla="*/ 5355771 h 10907486"/>
                <a:gd name="connsiteX28" fmla="*/ 13911943 w 26191292"/>
                <a:gd name="connsiteY28" fmla="*/ 5388428 h 10907486"/>
                <a:gd name="connsiteX29" fmla="*/ 14336486 w 26191292"/>
                <a:gd name="connsiteY29" fmla="*/ 5486400 h 10907486"/>
                <a:gd name="connsiteX30" fmla="*/ 14467114 w 26191292"/>
                <a:gd name="connsiteY30" fmla="*/ 5519057 h 10907486"/>
                <a:gd name="connsiteX31" fmla="*/ 14663057 w 26191292"/>
                <a:gd name="connsiteY31" fmla="*/ 5584371 h 10907486"/>
                <a:gd name="connsiteX32" fmla="*/ 14891657 w 26191292"/>
                <a:gd name="connsiteY32" fmla="*/ 5649686 h 10907486"/>
                <a:gd name="connsiteX33" fmla="*/ 15087600 w 26191292"/>
                <a:gd name="connsiteY33" fmla="*/ 5715000 h 10907486"/>
                <a:gd name="connsiteX34" fmla="*/ 15218228 w 26191292"/>
                <a:gd name="connsiteY34" fmla="*/ 5747657 h 10907486"/>
                <a:gd name="connsiteX35" fmla="*/ 15414171 w 26191292"/>
                <a:gd name="connsiteY35" fmla="*/ 5812971 h 10907486"/>
                <a:gd name="connsiteX36" fmla="*/ 15479486 w 26191292"/>
                <a:gd name="connsiteY36" fmla="*/ 5878286 h 10907486"/>
                <a:gd name="connsiteX37" fmla="*/ 15675428 w 26191292"/>
                <a:gd name="connsiteY37" fmla="*/ 6008914 h 10907486"/>
                <a:gd name="connsiteX38" fmla="*/ 15904028 w 26191292"/>
                <a:gd name="connsiteY38" fmla="*/ 6237514 h 10907486"/>
                <a:gd name="connsiteX39" fmla="*/ 16034657 w 26191292"/>
                <a:gd name="connsiteY39" fmla="*/ 6368143 h 10907486"/>
                <a:gd name="connsiteX40" fmla="*/ 16099971 w 26191292"/>
                <a:gd name="connsiteY40" fmla="*/ 6466114 h 10907486"/>
                <a:gd name="connsiteX41" fmla="*/ 16165286 w 26191292"/>
                <a:gd name="connsiteY41" fmla="*/ 6531428 h 10907486"/>
                <a:gd name="connsiteX42" fmla="*/ 16426543 w 26191292"/>
                <a:gd name="connsiteY42" fmla="*/ 6858000 h 10907486"/>
                <a:gd name="connsiteX43" fmla="*/ 16524514 w 26191292"/>
                <a:gd name="connsiteY43" fmla="*/ 6955971 h 10907486"/>
                <a:gd name="connsiteX44" fmla="*/ 16589828 w 26191292"/>
                <a:gd name="connsiteY44" fmla="*/ 7021286 h 10907486"/>
                <a:gd name="connsiteX45" fmla="*/ 16655143 w 26191292"/>
                <a:gd name="connsiteY45" fmla="*/ 7217228 h 10907486"/>
                <a:gd name="connsiteX46" fmla="*/ 16753114 w 26191292"/>
                <a:gd name="connsiteY46" fmla="*/ 7413171 h 10907486"/>
                <a:gd name="connsiteX47" fmla="*/ 16883743 w 26191292"/>
                <a:gd name="connsiteY47" fmla="*/ 7609114 h 10907486"/>
                <a:gd name="connsiteX48" fmla="*/ 16949057 w 26191292"/>
                <a:gd name="connsiteY48" fmla="*/ 7707086 h 10907486"/>
                <a:gd name="connsiteX49" fmla="*/ 17145000 w 26191292"/>
                <a:gd name="connsiteY49" fmla="*/ 7805057 h 10907486"/>
                <a:gd name="connsiteX50" fmla="*/ 17340943 w 26191292"/>
                <a:gd name="connsiteY50" fmla="*/ 7870371 h 10907486"/>
                <a:gd name="connsiteX51" fmla="*/ 17569543 w 26191292"/>
                <a:gd name="connsiteY51" fmla="*/ 7935686 h 10907486"/>
                <a:gd name="connsiteX52" fmla="*/ 18973800 w 26191292"/>
                <a:gd name="connsiteY52" fmla="*/ 8001000 h 10907486"/>
                <a:gd name="connsiteX53" fmla="*/ 19692257 w 26191292"/>
                <a:gd name="connsiteY53" fmla="*/ 8098971 h 10907486"/>
                <a:gd name="connsiteX54" fmla="*/ 20018828 w 26191292"/>
                <a:gd name="connsiteY54" fmla="*/ 8164286 h 10907486"/>
                <a:gd name="connsiteX55" fmla="*/ 20606657 w 26191292"/>
                <a:gd name="connsiteY55" fmla="*/ 8360228 h 10907486"/>
                <a:gd name="connsiteX56" fmla="*/ 20802600 w 26191292"/>
                <a:gd name="connsiteY56" fmla="*/ 8425543 h 10907486"/>
                <a:gd name="connsiteX57" fmla="*/ 20900571 w 26191292"/>
                <a:gd name="connsiteY57" fmla="*/ 8458200 h 10907486"/>
                <a:gd name="connsiteX58" fmla="*/ 21031200 w 26191292"/>
                <a:gd name="connsiteY58" fmla="*/ 8490857 h 10907486"/>
                <a:gd name="connsiteX59" fmla="*/ 21227143 w 26191292"/>
                <a:gd name="connsiteY59" fmla="*/ 8556171 h 10907486"/>
                <a:gd name="connsiteX60" fmla="*/ 21423086 w 26191292"/>
                <a:gd name="connsiteY60" fmla="*/ 8621486 h 10907486"/>
                <a:gd name="connsiteX61" fmla="*/ 21521057 w 26191292"/>
                <a:gd name="connsiteY61" fmla="*/ 8654143 h 10907486"/>
                <a:gd name="connsiteX62" fmla="*/ 21619028 w 26191292"/>
                <a:gd name="connsiteY62" fmla="*/ 8686800 h 10907486"/>
                <a:gd name="connsiteX63" fmla="*/ 21749657 w 26191292"/>
                <a:gd name="connsiteY63" fmla="*/ 8719457 h 10907486"/>
                <a:gd name="connsiteX64" fmla="*/ 21847628 w 26191292"/>
                <a:gd name="connsiteY64" fmla="*/ 8752114 h 10907486"/>
                <a:gd name="connsiteX65" fmla="*/ 21978257 w 26191292"/>
                <a:gd name="connsiteY65" fmla="*/ 8784771 h 10907486"/>
                <a:gd name="connsiteX66" fmla="*/ 22174200 w 26191292"/>
                <a:gd name="connsiteY66" fmla="*/ 8850086 h 10907486"/>
                <a:gd name="connsiteX67" fmla="*/ 22272171 w 26191292"/>
                <a:gd name="connsiteY67" fmla="*/ 8915400 h 10907486"/>
                <a:gd name="connsiteX68" fmla="*/ 22500771 w 26191292"/>
                <a:gd name="connsiteY68" fmla="*/ 8948057 h 10907486"/>
                <a:gd name="connsiteX69" fmla="*/ 22598743 w 26191292"/>
                <a:gd name="connsiteY69" fmla="*/ 8980714 h 10907486"/>
                <a:gd name="connsiteX70" fmla="*/ 22827343 w 26191292"/>
                <a:gd name="connsiteY70" fmla="*/ 9078686 h 10907486"/>
                <a:gd name="connsiteX71" fmla="*/ 22957971 w 26191292"/>
                <a:gd name="connsiteY71" fmla="*/ 9176657 h 10907486"/>
                <a:gd name="connsiteX72" fmla="*/ 23088600 w 26191292"/>
                <a:gd name="connsiteY72" fmla="*/ 9241971 h 10907486"/>
                <a:gd name="connsiteX73" fmla="*/ 23186571 w 26191292"/>
                <a:gd name="connsiteY73" fmla="*/ 9307286 h 10907486"/>
                <a:gd name="connsiteX74" fmla="*/ 23317200 w 26191292"/>
                <a:gd name="connsiteY74" fmla="*/ 9372600 h 10907486"/>
                <a:gd name="connsiteX75" fmla="*/ 23415171 w 26191292"/>
                <a:gd name="connsiteY75" fmla="*/ 9437914 h 10907486"/>
                <a:gd name="connsiteX76" fmla="*/ 23480486 w 26191292"/>
                <a:gd name="connsiteY76" fmla="*/ 9503228 h 10907486"/>
                <a:gd name="connsiteX77" fmla="*/ 23578457 w 26191292"/>
                <a:gd name="connsiteY77" fmla="*/ 9535886 h 10907486"/>
                <a:gd name="connsiteX78" fmla="*/ 23807057 w 26191292"/>
                <a:gd name="connsiteY78" fmla="*/ 9666514 h 10907486"/>
                <a:gd name="connsiteX79" fmla="*/ 23905028 w 26191292"/>
                <a:gd name="connsiteY79" fmla="*/ 9699171 h 10907486"/>
                <a:gd name="connsiteX80" fmla="*/ 24100971 w 26191292"/>
                <a:gd name="connsiteY80" fmla="*/ 9829800 h 10907486"/>
                <a:gd name="connsiteX81" fmla="*/ 24296914 w 26191292"/>
                <a:gd name="connsiteY81" fmla="*/ 9895114 h 10907486"/>
                <a:gd name="connsiteX82" fmla="*/ 24492857 w 26191292"/>
                <a:gd name="connsiteY82" fmla="*/ 10025743 h 10907486"/>
                <a:gd name="connsiteX83" fmla="*/ 24590828 w 26191292"/>
                <a:gd name="connsiteY83" fmla="*/ 10058400 h 10907486"/>
                <a:gd name="connsiteX84" fmla="*/ 24786771 w 26191292"/>
                <a:gd name="connsiteY84" fmla="*/ 10156371 h 10907486"/>
                <a:gd name="connsiteX85" fmla="*/ 24950057 w 26191292"/>
                <a:gd name="connsiteY85" fmla="*/ 10287000 h 10907486"/>
                <a:gd name="connsiteX86" fmla="*/ 25048028 w 26191292"/>
                <a:gd name="connsiteY86" fmla="*/ 10319657 h 10907486"/>
                <a:gd name="connsiteX87" fmla="*/ 25276628 w 26191292"/>
                <a:gd name="connsiteY87" fmla="*/ 10482943 h 10907486"/>
                <a:gd name="connsiteX88" fmla="*/ 25537886 w 26191292"/>
                <a:gd name="connsiteY88" fmla="*/ 10613571 h 10907486"/>
                <a:gd name="connsiteX89" fmla="*/ 25635857 w 26191292"/>
                <a:gd name="connsiteY89" fmla="*/ 10646228 h 10907486"/>
                <a:gd name="connsiteX90" fmla="*/ 25733828 w 26191292"/>
                <a:gd name="connsiteY90" fmla="*/ 10678886 h 10907486"/>
                <a:gd name="connsiteX91" fmla="*/ 25799143 w 26191292"/>
                <a:gd name="connsiteY91" fmla="*/ 10744200 h 10907486"/>
                <a:gd name="connsiteX92" fmla="*/ 25995086 w 26191292"/>
                <a:gd name="connsiteY92" fmla="*/ 10809514 h 10907486"/>
                <a:gd name="connsiteX93" fmla="*/ 26093057 w 26191292"/>
                <a:gd name="connsiteY93" fmla="*/ 10842171 h 10907486"/>
                <a:gd name="connsiteX94" fmla="*/ 26191028 w 26191292"/>
                <a:gd name="connsiteY94" fmla="*/ 10907486 h 10907486"/>
                <a:gd name="connsiteX95" fmla="*/ 0 w 26191292"/>
                <a:gd name="connsiteY95" fmla="*/ 10907486 h 10907486"/>
                <a:gd name="connsiteX96" fmla="*/ 32657 w 26191292"/>
                <a:gd name="connsiteY9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3984171 w 26191292"/>
                <a:gd name="connsiteY10" fmla="*/ 1894114 h 10907486"/>
                <a:gd name="connsiteX11" fmla="*/ 4180114 w 26191292"/>
                <a:gd name="connsiteY11" fmla="*/ 1959428 h 10907486"/>
                <a:gd name="connsiteX12" fmla="*/ 4441371 w 26191292"/>
                <a:gd name="connsiteY12" fmla="*/ 2024743 h 10907486"/>
                <a:gd name="connsiteX13" fmla="*/ 4833257 w 26191292"/>
                <a:gd name="connsiteY13" fmla="*/ 2090057 h 10907486"/>
                <a:gd name="connsiteX14" fmla="*/ 5094514 w 26191292"/>
                <a:gd name="connsiteY14" fmla="*/ 2155371 h 10907486"/>
                <a:gd name="connsiteX15" fmla="*/ 5421086 w 26191292"/>
                <a:gd name="connsiteY15" fmla="*/ 2220686 h 10907486"/>
                <a:gd name="connsiteX16" fmla="*/ 8131628 w 26191292"/>
                <a:gd name="connsiteY16" fmla="*/ 2514600 h 10907486"/>
                <a:gd name="connsiteX17" fmla="*/ 9046028 w 26191292"/>
                <a:gd name="connsiteY17" fmla="*/ 3461657 h 10907486"/>
                <a:gd name="connsiteX18" fmla="*/ 9176657 w 26191292"/>
                <a:gd name="connsiteY18" fmla="*/ 3657600 h 10907486"/>
                <a:gd name="connsiteX19" fmla="*/ 9241971 w 26191292"/>
                <a:gd name="connsiteY19" fmla="*/ 3755571 h 10907486"/>
                <a:gd name="connsiteX20" fmla="*/ 9405257 w 26191292"/>
                <a:gd name="connsiteY20" fmla="*/ 4016828 h 10907486"/>
                <a:gd name="connsiteX21" fmla="*/ 9568543 w 26191292"/>
                <a:gd name="connsiteY21" fmla="*/ 4310743 h 10907486"/>
                <a:gd name="connsiteX22" fmla="*/ 9633857 w 26191292"/>
                <a:gd name="connsiteY22" fmla="*/ 4408714 h 10907486"/>
                <a:gd name="connsiteX23" fmla="*/ 9829800 w 26191292"/>
                <a:gd name="connsiteY23" fmla="*/ 4669971 h 10907486"/>
                <a:gd name="connsiteX24" fmla="*/ 10450286 w 26191292"/>
                <a:gd name="connsiteY24" fmla="*/ 5094514 h 10907486"/>
                <a:gd name="connsiteX25" fmla="*/ 11397343 w 26191292"/>
                <a:gd name="connsiteY25" fmla="*/ 5257800 h 10907486"/>
                <a:gd name="connsiteX26" fmla="*/ 11625943 w 26191292"/>
                <a:gd name="connsiteY26" fmla="*/ 5290457 h 10907486"/>
                <a:gd name="connsiteX27" fmla="*/ 12670971 w 26191292"/>
                <a:gd name="connsiteY27" fmla="*/ 5355771 h 10907486"/>
                <a:gd name="connsiteX28" fmla="*/ 13911943 w 26191292"/>
                <a:gd name="connsiteY28" fmla="*/ 5388428 h 10907486"/>
                <a:gd name="connsiteX29" fmla="*/ 14336486 w 26191292"/>
                <a:gd name="connsiteY29" fmla="*/ 5486400 h 10907486"/>
                <a:gd name="connsiteX30" fmla="*/ 14467114 w 26191292"/>
                <a:gd name="connsiteY30" fmla="*/ 5519057 h 10907486"/>
                <a:gd name="connsiteX31" fmla="*/ 14663057 w 26191292"/>
                <a:gd name="connsiteY31" fmla="*/ 5584371 h 10907486"/>
                <a:gd name="connsiteX32" fmla="*/ 14891657 w 26191292"/>
                <a:gd name="connsiteY32" fmla="*/ 5649686 h 10907486"/>
                <a:gd name="connsiteX33" fmla="*/ 15087600 w 26191292"/>
                <a:gd name="connsiteY33" fmla="*/ 5715000 h 10907486"/>
                <a:gd name="connsiteX34" fmla="*/ 15218228 w 26191292"/>
                <a:gd name="connsiteY34" fmla="*/ 5747657 h 10907486"/>
                <a:gd name="connsiteX35" fmla="*/ 15414171 w 26191292"/>
                <a:gd name="connsiteY35" fmla="*/ 5812971 h 10907486"/>
                <a:gd name="connsiteX36" fmla="*/ 15479486 w 26191292"/>
                <a:gd name="connsiteY36" fmla="*/ 5878286 h 10907486"/>
                <a:gd name="connsiteX37" fmla="*/ 15675428 w 26191292"/>
                <a:gd name="connsiteY37" fmla="*/ 6008914 h 10907486"/>
                <a:gd name="connsiteX38" fmla="*/ 15904028 w 26191292"/>
                <a:gd name="connsiteY38" fmla="*/ 6237514 h 10907486"/>
                <a:gd name="connsiteX39" fmla="*/ 16034657 w 26191292"/>
                <a:gd name="connsiteY39" fmla="*/ 6368143 h 10907486"/>
                <a:gd name="connsiteX40" fmla="*/ 16099971 w 26191292"/>
                <a:gd name="connsiteY40" fmla="*/ 6466114 h 10907486"/>
                <a:gd name="connsiteX41" fmla="*/ 16165286 w 26191292"/>
                <a:gd name="connsiteY41" fmla="*/ 6531428 h 10907486"/>
                <a:gd name="connsiteX42" fmla="*/ 16426543 w 26191292"/>
                <a:gd name="connsiteY42" fmla="*/ 6858000 h 10907486"/>
                <a:gd name="connsiteX43" fmla="*/ 16524514 w 26191292"/>
                <a:gd name="connsiteY43" fmla="*/ 6955971 h 10907486"/>
                <a:gd name="connsiteX44" fmla="*/ 16589828 w 26191292"/>
                <a:gd name="connsiteY44" fmla="*/ 7021286 h 10907486"/>
                <a:gd name="connsiteX45" fmla="*/ 16655143 w 26191292"/>
                <a:gd name="connsiteY45" fmla="*/ 7217228 h 10907486"/>
                <a:gd name="connsiteX46" fmla="*/ 16753114 w 26191292"/>
                <a:gd name="connsiteY46" fmla="*/ 7413171 h 10907486"/>
                <a:gd name="connsiteX47" fmla="*/ 16883743 w 26191292"/>
                <a:gd name="connsiteY47" fmla="*/ 7609114 h 10907486"/>
                <a:gd name="connsiteX48" fmla="*/ 16949057 w 26191292"/>
                <a:gd name="connsiteY48" fmla="*/ 7707086 h 10907486"/>
                <a:gd name="connsiteX49" fmla="*/ 17145000 w 26191292"/>
                <a:gd name="connsiteY49" fmla="*/ 7805057 h 10907486"/>
                <a:gd name="connsiteX50" fmla="*/ 17340943 w 26191292"/>
                <a:gd name="connsiteY50" fmla="*/ 7870371 h 10907486"/>
                <a:gd name="connsiteX51" fmla="*/ 17569543 w 26191292"/>
                <a:gd name="connsiteY51" fmla="*/ 7935686 h 10907486"/>
                <a:gd name="connsiteX52" fmla="*/ 18973800 w 26191292"/>
                <a:gd name="connsiteY52" fmla="*/ 8001000 h 10907486"/>
                <a:gd name="connsiteX53" fmla="*/ 19692257 w 26191292"/>
                <a:gd name="connsiteY53" fmla="*/ 8098971 h 10907486"/>
                <a:gd name="connsiteX54" fmla="*/ 20018828 w 26191292"/>
                <a:gd name="connsiteY54" fmla="*/ 8164286 h 10907486"/>
                <a:gd name="connsiteX55" fmla="*/ 20606657 w 26191292"/>
                <a:gd name="connsiteY55" fmla="*/ 8360228 h 10907486"/>
                <a:gd name="connsiteX56" fmla="*/ 20802600 w 26191292"/>
                <a:gd name="connsiteY56" fmla="*/ 8425543 h 10907486"/>
                <a:gd name="connsiteX57" fmla="*/ 20900571 w 26191292"/>
                <a:gd name="connsiteY57" fmla="*/ 8458200 h 10907486"/>
                <a:gd name="connsiteX58" fmla="*/ 21031200 w 26191292"/>
                <a:gd name="connsiteY58" fmla="*/ 8490857 h 10907486"/>
                <a:gd name="connsiteX59" fmla="*/ 21227143 w 26191292"/>
                <a:gd name="connsiteY59" fmla="*/ 8556171 h 10907486"/>
                <a:gd name="connsiteX60" fmla="*/ 21423086 w 26191292"/>
                <a:gd name="connsiteY60" fmla="*/ 8621486 h 10907486"/>
                <a:gd name="connsiteX61" fmla="*/ 21521057 w 26191292"/>
                <a:gd name="connsiteY61" fmla="*/ 8654143 h 10907486"/>
                <a:gd name="connsiteX62" fmla="*/ 21619028 w 26191292"/>
                <a:gd name="connsiteY62" fmla="*/ 8686800 h 10907486"/>
                <a:gd name="connsiteX63" fmla="*/ 21749657 w 26191292"/>
                <a:gd name="connsiteY63" fmla="*/ 8719457 h 10907486"/>
                <a:gd name="connsiteX64" fmla="*/ 21847628 w 26191292"/>
                <a:gd name="connsiteY64" fmla="*/ 8752114 h 10907486"/>
                <a:gd name="connsiteX65" fmla="*/ 21978257 w 26191292"/>
                <a:gd name="connsiteY65" fmla="*/ 8784771 h 10907486"/>
                <a:gd name="connsiteX66" fmla="*/ 22174200 w 26191292"/>
                <a:gd name="connsiteY66" fmla="*/ 8850086 h 10907486"/>
                <a:gd name="connsiteX67" fmla="*/ 22272171 w 26191292"/>
                <a:gd name="connsiteY67" fmla="*/ 8915400 h 10907486"/>
                <a:gd name="connsiteX68" fmla="*/ 22500771 w 26191292"/>
                <a:gd name="connsiteY68" fmla="*/ 8948057 h 10907486"/>
                <a:gd name="connsiteX69" fmla="*/ 22598743 w 26191292"/>
                <a:gd name="connsiteY69" fmla="*/ 8980714 h 10907486"/>
                <a:gd name="connsiteX70" fmla="*/ 22827343 w 26191292"/>
                <a:gd name="connsiteY70" fmla="*/ 9078686 h 10907486"/>
                <a:gd name="connsiteX71" fmla="*/ 22957971 w 26191292"/>
                <a:gd name="connsiteY71" fmla="*/ 9176657 h 10907486"/>
                <a:gd name="connsiteX72" fmla="*/ 23088600 w 26191292"/>
                <a:gd name="connsiteY72" fmla="*/ 9241971 h 10907486"/>
                <a:gd name="connsiteX73" fmla="*/ 23186571 w 26191292"/>
                <a:gd name="connsiteY73" fmla="*/ 9307286 h 10907486"/>
                <a:gd name="connsiteX74" fmla="*/ 23317200 w 26191292"/>
                <a:gd name="connsiteY74" fmla="*/ 9372600 h 10907486"/>
                <a:gd name="connsiteX75" fmla="*/ 23415171 w 26191292"/>
                <a:gd name="connsiteY75" fmla="*/ 9437914 h 10907486"/>
                <a:gd name="connsiteX76" fmla="*/ 23480486 w 26191292"/>
                <a:gd name="connsiteY76" fmla="*/ 9503228 h 10907486"/>
                <a:gd name="connsiteX77" fmla="*/ 23578457 w 26191292"/>
                <a:gd name="connsiteY77" fmla="*/ 9535886 h 10907486"/>
                <a:gd name="connsiteX78" fmla="*/ 23807057 w 26191292"/>
                <a:gd name="connsiteY78" fmla="*/ 9666514 h 10907486"/>
                <a:gd name="connsiteX79" fmla="*/ 23905028 w 26191292"/>
                <a:gd name="connsiteY79" fmla="*/ 9699171 h 10907486"/>
                <a:gd name="connsiteX80" fmla="*/ 24100971 w 26191292"/>
                <a:gd name="connsiteY80" fmla="*/ 9829800 h 10907486"/>
                <a:gd name="connsiteX81" fmla="*/ 24296914 w 26191292"/>
                <a:gd name="connsiteY81" fmla="*/ 9895114 h 10907486"/>
                <a:gd name="connsiteX82" fmla="*/ 24492857 w 26191292"/>
                <a:gd name="connsiteY82" fmla="*/ 10025743 h 10907486"/>
                <a:gd name="connsiteX83" fmla="*/ 24590828 w 26191292"/>
                <a:gd name="connsiteY83" fmla="*/ 10058400 h 10907486"/>
                <a:gd name="connsiteX84" fmla="*/ 24786771 w 26191292"/>
                <a:gd name="connsiteY84" fmla="*/ 10156371 h 10907486"/>
                <a:gd name="connsiteX85" fmla="*/ 24950057 w 26191292"/>
                <a:gd name="connsiteY85" fmla="*/ 10287000 h 10907486"/>
                <a:gd name="connsiteX86" fmla="*/ 25048028 w 26191292"/>
                <a:gd name="connsiteY86" fmla="*/ 10319657 h 10907486"/>
                <a:gd name="connsiteX87" fmla="*/ 25276628 w 26191292"/>
                <a:gd name="connsiteY87" fmla="*/ 10482943 h 10907486"/>
                <a:gd name="connsiteX88" fmla="*/ 25537886 w 26191292"/>
                <a:gd name="connsiteY88" fmla="*/ 10613571 h 10907486"/>
                <a:gd name="connsiteX89" fmla="*/ 25635857 w 26191292"/>
                <a:gd name="connsiteY89" fmla="*/ 10646228 h 10907486"/>
                <a:gd name="connsiteX90" fmla="*/ 25733828 w 26191292"/>
                <a:gd name="connsiteY90" fmla="*/ 10678886 h 10907486"/>
                <a:gd name="connsiteX91" fmla="*/ 25799143 w 26191292"/>
                <a:gd name="connsiteY91" fmla="*/ 10744200 h 10907486"/>
                <a:gd name="connsiteX92" fmla="*/ 25995086 w 26191292"/>
                <a:gd name="connsiteY92" fmla="*/ 10809514 h 10907486"/>
                <a:gd name="connsiteX93" fmla="*/ 26093057 w 26191292"/>
                <a:gd name="connsiteY93" fmla="*/ 10842171 h 10907486"/>
                <a:gd name="connsiteX94" fmla="*/ 26191028 w 26191292"/>
                <a:gd name="connsiteY94" fmla="*/ 10907486 h 10907486"/>
                <a:gd name="connsiteX95" fmla="*/ 0 w 26191292"/>
                <a:gd name="connsiteY95" fmla="*/ 10907486 h 10907486"/>
                <a:gd name="connsiteX96" fmla="*/ 32657 w 26191292"/>
                <a:gd name="connsiteY9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3984171 w 26191292"/>
                <a:gd name="connsiteY10" fmla="*/ 1894114 h 10907486"/>
                <a:gd name="connsiteX11" fmla="*/ 4180114 w 26191292"/>
                <a:gd name="connsiteY11" fmla="*/ 1959428 h 10907486"/>
                <a:gd name="connsiteX12" fmla="*/ 4441371 w 26191292"/>
                <a:gd name="connsiteY12" fmla="*/ 2024743 h 10907486"/>
                <a:gd name="connsiteX13" fmla="*/ 5094514 w 26191292"/>
                <a:gd name="connsiteY13" fmla="*/ 2155371 h 10907486"/>
                <a:gd name="connsiteX14" fmla="*/ 5421086 w 26191292"/>
                <a:gd name="connsiteY14" fmla="*/ 2220686 h 10907486"/>
                <a:gd name="connsiteX15" fmla="*/ 8131628 w 26191292"/>
                <a:gd name="connsiteY15" fmla="*/ 2514600 h 10907486"/>
                <a:gd name="connsiteX16" fmla="*/ 9046028 w 26191292"/>
                <a:gd name="connsiteY16" fmla="*/ 3461657 h 10907486"/>
                <a:gd name="connsiteX17" fmla="*/ 9176657 w 26191292"/>
                <a:gd name="connsiteY17" fmla="*/ 3657600 h 10907486"/>
                <a:gd name="connsiteX18" fmla="*/ 9241971 w 26191292"/>
                <a:gd name="connsiteY18" fmla="*/ 3755571 h 10907486"/>
                <a:gd name="connsiteX19" fmla="*/ 9405257 w 26191292"/>
                <a:gd name="connsiteY19" fmla="*/ 4016828 h 10907486"/>
                <a:gd name="connsiteX20" fmla="*/ 9568543 w 26191292"/>
                <a:gd name="connsiteY20" fmla="*/ 4310743 h 10907486"/>
                <a:gd name="connsiteX21" fmla="*/ 9633857 w 26191292"/>
                <a:gd name="connsiteY21" fmla="*/ 4408714 h 10907486"/>
                <a:gd name="connsiteX22" fmla="*/ 9829800 w 26191292"/>
                <a:gd name="connsiteY22" fmla="*/ 4669971 h 10907486"/>
                <a:gd name="connsiteX23" fmla="*/ 10450286 w 26191292"/>
                <a:gd name="connsiteY23" fmla="*/ 5094514 h 10907486"/>
                <a:gd name="connsiteX24" fmla="*/ 11397343 w 26191292"/>
                <a:gd name="connsiteY24" fmla="*/ 5257800 h 10907486"/>
                <a:gd name="connsiteX25" fmla="*/ 11625943 w 26191292"/>
                <a:gd name="connsiteY25" fmla="*/ 5290457 h 10907486"/>
                <a:gd name="connsiteX26" fmla="*/ 12670971 w 26191292"/>
                <a:gd name="connsiteY26" fmla="*/ 5355771 h 10907486"/>
                <a:gd name="connsiteX27" fmla="*/ 13911943 w 26191292"/>
                <a:gd name="connsiteY27" fmla="*/ 5388428 h 10907486"/>
                <a:gd name="connsiteX28" fmla="*/ 14336486 w 26191292"/>
                <a:gd name="connsiteY28" fmla="*/ 5486400 h 10907486"/>
                <a:gd name="connsiteX29" fmla="*/ 14467114 w 26191292"/>
                <a:gd name="connsiteY29" fmla="*/ 5519057 h 10907486"/>
                <a:gd name="connsiteX30" fmla="*/ 14663057 w 26191292"/>
                <a:gd name="connsiteY30" fmla="*/ 5584371 h 10907486"/>
                <a:gd name="connsiteX31" fmla="*/ 14891657 w 26191292"/>
                <a:gd name="connsiteY31" fmla="*/ 5649686 h 10907486"/>
                <a:gd name="connsiteX32" fmla="*/ 15087600 w 26191292"/>
                <a:gd name="connsiteY32" fmla="*/ 5715000 h 10907486"/>
                <a:gd name="connsiteX33" fmla="*/ 15218228 w 26191292"/>
                <a:gd name="connsiteY33" fmla="*/ 5747657 h 10907486"/>
                <a:gd name="connsiteX34" fmla="*/ 15414171 w 26191292"/>
                <a:gd name="connsiteY34" fmla="*/ 5812971 h 10907486"/>
                <a:gd name="connsiteX35" fmla="*/ 15479486 w 26191292"/>
                <a:gd name="connsiteY35" fmla="*/ 5878286 h 10907486"/>
                <a:gd name="connsiteX36" fmla="*/ 15675428 w 26191292"/>
                <a:gd name="connsiteY36" fmla="*/ 6008914 h 10907486"/>
                <a:gd name="connsiteX37" fmla="*/ 15904028 w 26191292"/>
                <a:gd name="connsiteY37" fmla="*/ 6237514 h 10907486"/>
                <a:gd name="connsiteX38" fmla="*/ 16034657 w 26191292"/>
                <a:gd name="connsiteY38" fmla="*/ 6368143 h 10907486"/>
                <a:gd name="connsiteX39" fmla="*/ 16099971 w 26191292"/>
                <a:gd name="connsiteY39" fmla="*/ 6466114 h 10907486"/>
                <a:gd name="connsiteX40" fmla="*/ 16165286 w 26191292"/>
                <a:gd name="connsiteY40" fmla="*/ 6531428 h 10907486"/>
                <a:gd name="connsiteX41" fmla="*/ 16426543 w 26191292"/>
                <a:gd name="connsiteY41" fmla="*/ 6858000 h 10907486"/>
                <a:gd name="connsiteX42" fmla="*/ 16524514 w 26191292"/>
                <a:gd name="connsiteY42" fmla="*/ 6955971 h 10907486"/>
                <a:gd name="connsiteX43" fmla="*/ 16589828 w 26191292"/>
                <a:gd name="connsiteY43" fmla="*/ 7021286 h 10907486"/>
                <a:gd name="connsiteX44" fmla="*/ 16655143 w 26191292"/>
                <a:gd name="connsiteY44" fmla="*/ 7217228 h 10907486"/>
                <a:gd name="connsiteX45" fmla="*/ 16753114 w 26191292"/>
                <a:gd name="connsiteY45" fmla="*/ 7413171 h 10907486"/>
                <a:gd name="connsiteX46" fmla="*/ 16883743 w 26191292"/>
                <a:gd name="connsiteY46" fmla="*/ 7609114 h 10907486"/>
                <a:gd name="connsiteX47" fmla="*/ 16949057 w 26191292"/>
                <a:gd name="connsiteY47" fmla="*/ 7707086 h 10907486"/>
                <a:gd name="connsiteX48" fmla="*/ 17145000 w 26191292"/>
                <a:gd name="connsiteY48" fmla="*/ 7805057 h 10907486"/>
                <a:gd name="connsiteX49" fmla="*/ 17340943 w 26191292"/>
                <a:gd name="connsiteY49" fmla="*/ 7870371 h 10907486"/>
                <a:gd name="connsiteX50" fmla="*/ 17569543 w 26191292"/>
                <a:gd name="connsiteY50" fmla="*/ 7935686 h 10907486"/>
                <a:gd name="connsiteX51" fmla="*/ 18973800 w 26191292"/>
                <a:gd name="connsiteY51" fmla="*/ 8001000 h 10907486"/>
                <a:gd name="connsiteX52" fmla="*/ 19692257 w 26191292"/>
                <a:gd name="connsiteY52" fmla="*/ 8098971 h 10907486"/>
                <a:gd name="connsiteX53" fmla="*/ 20018828 w 26191292"/>
                <a:gd name="connsiteY53" fmla="*/ 8164286 h 10907486"/>
                <a:gd name="connsiteX54" fmla="*/ 20606657 w 26191292"/>
                <a:gd name="connsiteY54" fmla="*/ 8360228 h 10907486"/>
                <a:gd name="connsiteX55" fmla="*/ 20802600 w 26191292"/>
                <a:gd name="connsiteY55" fmla="*/ 8425543 h 10907486"/>
                <a:gd name="connsiteX56" fmla="*/ 20900571 w 26191292"/>
                <a:gd name="connsiteY56" fmla="*/ 8458200 h 10907486"/>
                <a:gd name="connsiteX57" fmla="*/ 21031200 w 26191292"/>
                <a:gd name="connsiteY57" fmla="*/ 8490857 h 10907486"/>
                <a:gd name="connsiteX58" fmla="*/ 21227143 w 26191292"/>
                <a:gd name="connsiteY58" fmla="*/ 8556171 h 10907486"/>
                <a:gd name="connsiteX59" fmla="*/ 21423086 w 26191292"/>
                <a:gd name="connsiteY59" fmla="*/ 8621486 h 10907486"/>
                <a:gd name="connsiteX60" fmla="*/ 21521057 w 26191292"/>
                <a:gd name="connsiteY60" fmla="*/ 8654143 h 10907486"/>
                <a:gd name="connsiteX61" fmla="*/ 21619028 w 26191292"/>
                <a:gd name="connsiteY61" fmla="*/ 8686800 h 10907486"/>
                <a:gd name="connsiteX62" fmla="*/ 21749657 w 26191292"/>
                <a:gd name="connsiteY62" fmla="*/ 8719457 h 10907486"/>
                <a:gd name="connsiteX63" fmla="*/ 21847628 w 26191292"/>
                <a:gd name="connsiteY63" fmla="*/ 8752114 h 10907486"/>
                <a:gd name="connsiteX64" fmla="*/ 21978257 w 26191292"/>
                <a:gd name="connsiteY64" fmla="*/ 8784771 h 10907486"/>
                <a:gd name="connsiteX65" fmla="*/ 22174200 w 26191292"/>
                <a:gd name="connsiteY65" fmla="*/ 8850086 h 10907486"/>
                <a:gd name="connsiteX66" fmla="*/ 22272171 w 26191292"/>
                <a:gd name="connsiteY66" fmla="*/ 8915400 h 10907486"/>
                <a:gd name="connsiteX67" fmla="*/ 22500771 w 26191292"/>
                <a:gd name="connsiteY67" fmla="*/ 8948057 h 10907486"/>
                <a:gd name="connsiteX68" fmla="*/ 22598743 w 26191292"/>
                <a:gd name="connsiteY68" fmla="*/ 8980714 h 10907486"/>
                <a:gd name="connsiteX69" fmla="*/ 22827343 w 26191292"/>
                <a:gd name="connsiteY69" fmla="*/ 9078686 h 10907486"/>
                <a:gd name="connsiteX70" fmla="*/ 22957971 w 26191292"/>
                <a:gd name="connsiteY70" fmla="*/ 9176657 h 10907486"/>
                <a:gd name="connsiteX71" fmla="*/ 23088600 w 26191292"/>
                <a:gd name="connsiteY71" fmla="*/ 9241971 h 10907486"/>
                <a:gd name="connsiteX72" fmla="*/ 23186571 w 26191292"/>
                <a:gd name="connsiteY72" fmla="*/ 9307286 h 10907486"/>
                <a:gd name="connsiteX73" fmla="*/ 23317200 w 26191292"/>
                <a:gd name="connsiteY73" fmla="*/ 9372600 h 10907486"/>
                <a:gd name="connsiteX74" fmla="*/ 23415171 w 26191292"/>
                <a:gd name="connsiteY74" fmla="*/ 9437914 h 10907486"/>
                <a:gd name="connsiteX75" fmla="*/ 23480486 w 26191292"/>
                <a:gd name="connsiteY75" fmla="*/ 9503228 h 10907486"/>
                <a:gd name="connsiteX76" fmla="*/ 23578457 w 26191292"/>
                <a:gd name="connsiteY76" fmla="*/ 9535886 h 10907486"/>
                <a:gd name="connsiteX77" fmla="*/ 23807057 w 26191292"/>
                <a:gd name="connsiteY77" fmla="*/ 9666514 h 10907486"/>
                <a:gd name="connsiteX78" fmla="*/ 23905028 w 26191292"/>
                <a:gd name="connsiteY78" fmla="*/ 9699171 h 10907486"/>
                <a:gd name="connsiteX79" fmla="*/ 24100971 w 26191292"/>
                <a:gd name="connsiteY79" fmla="*/ 9829800 h 10907486"/>
                <a:gd name="connsiteX80" fmla="*/ 24296914 w 26191292"/>
                <a:gd name="connsiteY80" fmla="*/ 9895114 h 10907486"/>
                <a:gd name="connsiteX81" fmla="*/ 24492857 w 26191292"/>
                <a:gd name="connsiteY81" fmla="*/ 10025743 h 10907486"/>
                <a:gd name="connsiteX82" fmla="*/ 24590828 w 26191292"/>
                <a:gd name="connsiteY82" fmla="*/ 10058400 h 10907486"/>
                <a:gd name="connsiteX83" fmla="*/ 24786771 w 26191292"/>
                <a:gd name="connsiteY83" fmla="*/ 10156371 h 10907486"/>
                <a:gd name="connsiteX84" fmla="*/ 24950057 w 26191292"/>
                <a:gd name="connsiteY84" fmla="*/ 10287000 h 10907486"/>
                <a:gd name="connsiteX85" fmla="*/ 25048028 w 26191292"/>
                <a:gd name="connsiteY85" fmla="*/ 10319657 h 10907486"/>
                <a:gd name="connsiteX86" fmla="*/ 25276628 w 26191292"/>
                <a:gd name="connsiteY86" fmla="*/ 10482943 h 10907486"/>
                <a:gd name="connsiteX87" fmla="*/ 25537886 w 26191292"/>
                <a:gd name="connsiteY87" fmla="*/ 10613571 h 10907486"/>
                <a:gd name="connsiteX88" fmla="*/ 25635857 w 26191292"/>
                <a:gd name="connsiteY88" fmla="*/ 10646228 h 10907486"/>
                <a:gd name="connsiteX89" fmla="*/ 25733828 w 26191292"/>
                <a:gd name="connsiteY89" fmla="*/ 10678886 h 10907486"/>
                <a:gd name="connsiteX90" fmla="*/ 25799143 w 26191292"/>
                <a:gd name="connsiteY90" fmla="*/ 10744200 h 10907486"/>
                <a:gd name="connsiteX91" fmla="*/ 25995086 w 26191292"/>
                <a:gd name="connsiteY91" fmla="*/ 10809514 h 10907486"/>
                <a:gd name="connsiteX92" fmla="*/ 26093057 w 26191292"/>
                <a:gd name="connsiteY92" fmla="*/ 10842171 h 10907486"/>
                <a:gd name="connsiteX93" fmla="*/ 26191028 w 26191292"/>
                <a:gd name="connsiteY93" fmla="*/ 10907486 h 10907486"/>
                <a:gd name="connsiteX94" fmla="*/ 0 w 26191292"/>
                <a:gd name="connsiteY94" fmla="*/ 10907486 h 10907486"/>
                <a:gd name="connsiteX95" fmla="*/ 32657 w 26191292"/>
                <a:gd name="connsiteY9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3984171 w 26191292"/>
                <a:gd name="connsiteY10" fmla="*/ 1894114 h 10907486"/>
                <a:gd name="connsiteX11" fmla="*/ 4180114 w 26191292"/>
                <a:gd name="connsiteY11" fmla="*/ 1959428 h 10907486"/>
                <a:gd name="connsiteX12" fmla="*/ 5094514 w 26191292"/>
                <a:gd name="connsiteY12" fmla="*/ 2155371 h 10907486"/>
                <a:gd name="connsiteX13" fmla="*/ 5421086 w 26191292"/>
                <a:gd name="connsiteY13" fmla="*/ 2220686 h 10907486"/>
                <a:gd name="connsiteX14" fmla="*/ 8131628 w 26191292"/>
                <a:gd name="connsiteY14" fmla="*/ 2514600 h 10907486"/>
                <a:gd name="connsiteX15" fmla="*/ 9046028 w 26191292"/>
                <a:gd name="connsiteY15" fmla="*/ 3461657 h 10907486"/>
                <a:gd name="connsiteX16" fmla="*/ 9176657 w 26191292"/>
                <a:gd name="connsiteY16" fmla="*/ 3657600 h 10907486"/>
                <a:gd name="connsiteX17" fmla="*/ 9241971 w 26191292"/>
                <a:gd name="connsiteY17" fmla="*/ 3755571 h 10907486"/>
                <a:gd name="connsiteX18" fmla="*/ 9405257 w 26191292"/>
                <a:gd name="connsiteY18" fmla="*/ 4016828 h 10907486"/>
                <a:gd name="connsiteX19" fmla="*/ 9568543 w 26191292"/>
                <a:gd name="connsiteY19" fmla="*/ 4310743 h 10907486"/>
                <a:gd name="connsiteX20" fmla="*/ 9633857 w 26191292"/>
                <a:gd name="connsiteY20" fmla="*/ 4408714 h 10907486"/>
                <a:gd name="connsiteX21" fmla="*/ 9829800 w 26191292"/>
                <a:gd name="connsiteY21" fmla="*/ 4669971 h 10907486"/>
                <a:gd name="connsiteX22" fmla="*/ 10450286 w 26191292"/>
                <a:gd name="connsiteY22" fmla="*/ 5094514 h 10907486"/>
                <a:gd name="connsiteX23" fmla="*/ 11397343 w 26191292"/>
                <a:gd name="connsiteY23" fmla="*/ 5257800 h 10907486"/>
                <a:gd name="connsiteX24" fmla="*/ 11625943 w 26191292"/>
                <a:gd name="connsiteY24" fmla="*/ 5290457 h 10907486"/>
                <a:gd name="connsiteX25" fmla="*/ 12670971 w 26191292"/>
                <a:gd name="connsiteY25" fmla="*/ 5355771 h 10907486"/>
                <a:gd name="connsiteX26" fmla="*/ 13911943 w 26191292"/>
                <a:gd name="connsiteY26" fmla="*/ 5388428 h 10907486"/>
                <a:gd name="connsiteX27" fmla="*/ 14336486 w 26191292"/>
                <a:gd name="connsiteY27" fmla="*/ 5486400 h 10907486"/>
                <a:gd name="connsiteX28" fmla="*/ 14467114 w 26191292"/>
                <a:gd name="connsiteY28" fmla="*/ 5519057 h 10907486"/>
                <a:gd name="connsiteX29" fmla="*/ 14663057 w 26191292"/>
                <a:gd name="connsiteY29" fmla="*/ 5584371 h 10907486"/>
                <a:gd name="connsiteX30" fmla="*/ 14891657 w 26191292"/>
                <a:gd name="connsiteY30" fmla="*/ 5649686 h 10907486"/>
                <a:gd name="connsiteX31" fmla="*/ 15087600 w 26191292"/>
                <a:gd name="connsiteY31" fmla="*/ 5715000 h 10907486"/>
                <a:gd name="connsiteX32" fmla="*/ 15218228 w 26191292"/>
                <a:gd name="connsiteY32" fmla="*/ 5747657 h 10907486"/>
                <a:gd name="connsiteX33" fmla="*/ 15414171 w 26191292"/>
                <a:gd name="connsiteY33" fmla="*/ 5812971 h 10907486"/>
                <a:gd name="connsiteX34" fmla="*/ 15479486 w 26191292"/>
                <a:gd name="connsiteY34" fmla="*/ 5878286 h 10907486"/>
                <a:gd name="connsiteX35" fmla="*/ 15675428 w 26191292"/>
                <a:gd name="connsiteY35" fmla="*/ 6008914 h 10907486"/>
                <a:gd name="connsiteX36" fmla="*/ 15904028 w 26191292"/>
                <a:gd name="connsiteY36" fmla="*/ 6237514 h 10907486"/>
                <a:gd name="connsiteX37" fmla="*/ 16034657 w 26191292"/>
                <a:gd name="connsiteY37" fmla="*/ 6368143 h 10907486"/>
                <a:gd name="connsiteX38" fmla="*/ 16099971 w 26191292"/>
                <a:gd name="connsiteY38" fmla="*/ 6466114 h 10907486"/>
                <a:gd name="connsiteX39" fmla="*/ 16165286 w 26191292"/>
                <a:gd name="connsiteY39" fmla="*/ 6531428 h 10907486"/>
                <a:gd name="connsiteX40" fmla="*/ 16426543 w 26191292"/>
                <a:gd name="connsiteY40" fmla="*/ 6858000 h 10907486"/>
                <a:gd name="connsiteX41" fmla="*/ 16524514 w 26191292"/>
                <a:gd name="connsiteY41" fmla="*/ 6955971 h 10907486"/>
                <a:gd name="connsiteX42" fmla="*/ 16589828 w 26191292"/>
                <a:gd name="connsiteY42" fmla="*/ 7021286 h 10907486"/>
                <a:gd name="connsiteX43" fmla="*/ 16655143 w 26191292"/>
                <a:gd name="connsiteY43" fmla="*/ 7217228 h 10907486"/>
                <a:gd name="connsiteX44" fmla="*/ 16753114 w 26191292"/>
                <a:gd name="connsiteY44" fmla="*/ 7413171 h 10907486"/>
                <a:gd name="connsiteX45" fmla="*/ 16883743 w 26191292"/>
                <a:gd name="connsiteY45" fmla="*/ 7609114 h 10907486"/>
                <a:gd name="connsiteX46" fmla="*/ 16949057 w 26191292"/>
                <a:gd name="connsiteY46" fmla="*/ 7707086 h 10907486"/>
                <a:gd name="connsiteX47" fmla="*/ 17145000 w 26191292"/>
                <a:gd name="connsiteY47" fmla="*/ 7805057 h 10907486"/>
                <a:gd name="connsiteX48" fmla="*/ 17340943 w 26191292"/>
                <a:gd name="connsiteY48" fmla="*/ 7870371 h 10907486"/>
                <a:gd name="connsiteX49" fmla="*/ 17569543 w 26191292"/>
                <a:gd name="connsiteY49" fmla="*/ 7935686 h 10907486"/>
                <a:gd name="connsiteX50" fmla="*/ 18973800 w 26191292"/>
                <a:gd name="connsiteY50" fmla="*/ 8001000 h 10907486"/>
                <a:gd name="connsiteX51" fmla="*/ 19692257 w 26191292"/>
                <a:gd name="connsiteY51" fmla="*/ 8098971 h 10907486"/>
                <a:gd name="connsiteX52" fmla="*/ 20018828 w 26191292"/>
                <a:gd name="connsiteY52" fmla="*/ 8164286 h 10907486"/>
                <a:gd name="connsiteX53" fmla="*/ 20606657 w 26191292"/>
                <a:gd name="connsiteY53" fmla="*/ 8360228 h 10907486"/>
                <a:gd name="connsiteX54" fmla="*/ 20802600 w 26191292"/>
                <a:gd name="connsiteY54" fmla="*/ 8425543 h 10907486"/>
                <a:gd name="connsiteX55" fmla="*/ 20900571 w 26191292"/>
                <a:gd name="connsiteY55" fmla="*/ 8458200 h 10907486"/>
                <a:gd name="connsiteX56" fmla="*/ 21031200 w 26191292"/>
                <a:gd name="connsiteY56" fmla="*/ 8490857 h 10907486"/>
                <a:gd name="connsiteX57" fmla="*/ 21227143 w 26191292"/>
                <a:gd name="connsiteY57" fmla="*/ 8556171 h 10907486"/>
                <a:gd name="connsiteX58" fmla="*/ 21423086 w 26191292"/>
                <a:gd name="connsiteY58" fmla="*/ 8621486 h 10907486"/>
                <a:gd name="connsiteX59" fmla="*/ 21521057 w 26191292"/>
                <a:gd name="connsiteY59" fmla="*/ 8654143 h 10907486"/>
                <a:gd name="connsiteX60" fmla="*/ 21619028 w 26191292"/>
                <a:gd name="connsiteY60" fmla="*/ 8686800 h 10907486"/>
                <a:gd name="connsiteX61" fmla="*/ 21749657 w 26191292"/>
                <a:gd name="connsiteY61" fmla="*/ 8719457 h 10907486"/>
                <a:gd name="connsiteX62" fmla="*/ 21847628 w 26191292"/>
                <a:gd name="connsiteY62" fmla="*/ 8752114 h 10907486"/>
                <a:gd name="connsiteX63" fmla="*/ 21978257 w 26191292"/>
                <a:gd name="connsiteY63" fmla="*/ 8784771 h 10907486"/>
                <a:gd name="connsiteX64" fmla="*/ 22174200 w 26191292"/>
                <a:gd name="connsiteY64" fmla="*/ 8850086 h 10907486"/>
                <a:gd name="connsiteX65" fmla="*/ 22272171 w 26191292"/>
                <a:gd name="connsiteY65" fmla="*/ 8915400 h 10907486"/>
                <a:gd name="connsiteX66" fmla="*/ 22500771 w 26191292"/>
                <a:gd name="connsiteY66" fmla="*/ 8948057 h 10907486"/>
                <a:gd name="connsiteX67" fmla="*/ 22598743 w 26191292"/>
                <a:gd name="connsiteY67" fmla="*/ 8980714 h 10907486"/>
                <a:gd name="connsiteX68" fmla="*/ 22827343 w 26191292"/>
                <a:gd name="connsiteY68" fmla="*/ 9078686 h 10907486"/>
                <a:gd name="connsiteX69" fmla="*/ 22957971 w 26191292"/>
                <a:gd name="connsiteY69" fmla="*/ 9176657 h 10907486"/>
                <a:gd name="connsiteX70" fmla="*/ 23088600 w 26191292"/>
                <a:gd name="connsiteY70" fmla="*/ 9241971 h 10907486"/>
                <a:gd name="connsiteX71" fmla="*/ 23186571 w 26191292"/>
                <a:gd name="connsiteY71" fmla="*/ 9307286 h 10907486"/>
                <a:gd name="connsiteX72" fmla="*/ 23317200 w 26191292"/>
                <a:gd name="connsiteY72" fmla="*/ 9372600 h 10907486"/>
                <a:gd name="connsiteX73" fmla="*/ 23415171 w 26191292"/>
                <a:gd name="connsiteY73" fmla="*/ 9437914 h 10907486"/>
                <a:gd name="connsiteX74" fmla="*/ 23480486 w 26191292"/>
                <a:gd name="connsiteY74" fmla="*/ 9503228 h 10907486"/>
                <a:gd name="connsiteX75" fmla="*/ 23578457 w 26191292"/>
                <a:gd name="connsiteY75" fmla="*/ 9535886 h 10907486"/>
                <a:gd name="connsiteX76" fmla="*/ 23807057 w 26191292"/>
                <a:gd name="connsiteY76" fmla="*/ 9666514 h 10907486"/>
                <a:gd name="connsiteX77" fmla="*/ 23905028 w 26191292"/>
                <a:gd name="connsiteY77" fmla="*/ 9699171 h 10907486"/>
                <a:gd name="connsiteX78" fmla="*/ 24100971 w 26191292"/>
                <a:gd name="connsiteY78" fmla="*/ 9829800 h 10907486"/>
                <a:gd name="connsiteX79" fmla="*/ 24296914 w 26191292"/>
                <a:gd name="connsiteY79" fmla="*/ 9895114 h 10907486"/>
                <a:gd name="connsiteX80" fmla="*/ 24492857 w 26191292"/>
                <a:gd name="connsiteY80" fmla="*/ 10025743 h 10907486"/>
                <a:gd name="connsiteX81" fmla="*/ 24590828 w 26191292"/>
                <a:gd name="connsiteY81" fmla="*/ 10058400 h 10907486"/>
                <a:gd name="connsiteX82" fmla="*/ 24786771 w 26191292"/>
                <a:gd name="connsiteY82" fmla="*/ 10156371 h 10907486"/>
                <a:gd name="connsiteX83" fmla="*/ 24950057 w 26191292"/>
                <a:gd name="connsiteY83" fmla="*/ 10287000 h 10907486"/>
                <a:gd name="connsiteX84" fmla="*/ 25048028 w 26191292"/>
                <a:gd name="connsiteY84" fmla="*/ 10319657 h 10907486"/>
                <a:gd name="connsiteX85" fmla="*/ 25276628 w 26191292"/>
                <a:gd name="connsiteY85" fmla="*/ 10482943 h 10907486"/>
                <a:gd name="connsiteX86" fmla="*/ 25537886 w 26191292"/>
                <a:gd name="connsiteY86" fmla="*/ 10613571 h 10907486"/>
                <a:gd name="connsiteX87" fmla="*/ 25635857 w 26191292"/>
                <a:gd name="connsiteY87" fmla="*/ 10646228 h 10907486"/>
                <a:gd name="connsiteX88" fmla="*/ 25733828 w 26191292"/>
                <a:gd name="connsiteY88" fmla="*/ 10678886 h 10907486"/>
                <a:gd name="connsiteX89" fmla="*/ 25799143 w 26191292"/>
                <a:gd name="connsiteY89" fmla="*/ 10744200 h 10907486"/>
                <a:gd name="connsiteX90" fmla="*/ 25995086 w 26191292"/>
                <a:gd name="connsiteY90" fmla="*/ 10809514 h 10907486"/>
                <a:gd name="connsiteX91" fmla="*/ 26093057 w 26191292"/>
                <a:gd name="connsiteY91" fmla="*/ 10842171 h 10907486"/>
                <a:gd name="connsiteX92" fmla="*/ 26191028 w 26191292"/>
                <a:gd name="connsiteY92" fmla="*/ 10907486 h 10907486"/>
                <a:gd name="connsiteX93" fmla="*/ 0 w 26191292"/>
                <a:gd name="connsiteY93" fmla="*/ 10907486 h 10907486"/>
                <a:gd name="connsiteX94" fmla="*/ 32657 w 26191292"/>
                <a:gd name="connsiteY9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4180114 w 26191292"/>
                <a:gd name="connsiteY10" fmla="*/ 1959428 h 10907486"/>
                <a:gd name="connsiteX11" fmla="*/ 5094514 w 26191292"/>
                <a:gd name="connsiteY11" fmla="*/ 2155371 h 10907486"/>
                <a:gd name="connsiteX12" fmla="*/ 5421086 w 26191292"/>
                <a:gd name="connsiteY12" fmla="*/ 2220686 h 10907486"/>
                <a:gd name="connsiteX13" fmla="*/ 8131628 w 26191292"/>
                <a:gd name="connsiteY13" fmla="*/ 2514600 h 10907486"/>
                <a:gd name="connsiteX14" fmla="*/ 9046028 w 26191292"/>
                <a:gd name="connsiteY14" fmla="*/ 3461657 h 10907486"/>
                <a:gd name="connsiteX15" fmla="*/ 9176657 w 26191292"/>
                <a:gd name="connsiteY15" fmla="*/ 3657600 h 10907486"/>
                <a:gd name="connsiteX16" fmla="*/ 9241971 w 26191292"/>
                <a:gd name="connsiteY16" fmla="*/ 3755571 h 10907486"/>
                <a:gd name="connsiteX17" fmla="*/ 9405257 w 26191292"/>
                <a:gd name="connsiteY17" fmla="*/ 4016828 h 10907486"/>
                <a:gd name="connsiteX18" fmla="*/ 9568543 w 26191292"/>
                <a:gd name="connsiteY18" fmla="*/ 4310743 h 10907486"/>
                <a:gd name="connsiteX19" fmla="*/ 9633857 w 26191292"/>
                <a:gd name="connsiteY19" fmla="*/ 4408714 h 10907486"/>
                <a:gd name="connsiteX20" fmla="*/ 9829800 w 26191292"/>
                <a:gd name="connsiteY20" fmla="*/ 4669971 h 10907486"/>
                <a:gd name="connsiteX21" fmla="*/ 10450286 w 26191292"/>
                <a:gd name="connsiteY21" fmla="*/ 5094514 h 10907486"/>
                <a:gd name="connsiteX22" fmla="*/ 11397343 w 26191292"/>
                <a:gd name="connsiteY22" fmla="*/ 5257800 h 10907486"/>
                <a:gd name="connsiteX23" fmla="*/ 11625943 w 26191292"/>
                <a:gd name="connsiteY23" fmla="*/ 5290457 h 10907486"/>
                <a:gd name="connsiteX24" fmla="*/ 12670971 w 26191292"/>
                <a:gd name="connsiteY24" fmla="*/ 5355771 h 10907486"/>
                <a:gd name="connsiteX25" fmla="*/ 13911943 w 26191292"/>
                <a:gd name="connsiteY25" fmla="*/ 5388428 h 10907486"/>
                <a:gd name="connsiteX26" fmla="*/ 14336486 w 26191292"/>
                <a:gd name="connsiteY26" fmla="*/ 5486400 h 10907486"/>
                <a:gd name="connsiteX27" fmla="*/ 14467114 w 26191292"/>
                <a:gd name="connsiteY27" fmla="*/ 5519057 h 10907486"/>
                <a:gd name="connsiteX28" fmla="*/ 14663057 w 26191292"/>
                <a:gd name="connsiteY28" fmla="*/ 5584371 h 10907486"/>
                <a:gd name="connsiteX29" fmla="*/ 14891657 w 26191292"/>
                <a:gd name="connsiteY29" fmla="*/ 5649686 h 10907486"/>
                <a:gd name="connsiteX30" fmla="*/ 15087600 w 26191292"/>
                <a:gd name="connsiteY30" fmla="*/ 5715000 h 10907486"/>
                <a:gd name="connsiteX31" fmla="*/ 15218228 w 26191292"/>
                <a:gd name="connsiteY31" fmla="*/ 5747657 h 10907486"/>
                <a:gd name="connsiteX32" fmla="*/ 15414171 w 26191292"/>
                <a:gd name="connsiteY32" fmla="*/ 5812971 h 10907486"/>
                <a:gd name="connsiteX33" fmla="*/ 15479486 w 26191292"/>
                <a:gd name="connsiteY33" fmla="*/ 5878286 h 10907486"/>
                <a:gd name="connsiteX34" fmla="*/ 15675428 w 26191292"/>
                <a:gd name="connsiteY34" fmla="*/ 6008914 h 10907486"/>
                <a:gd name="connsiteX35" fmla="*/ 15904028 w 26191292"/>
                <a:gd name="connsiteY35" fmla="*/ 6237514 h 10907486"/>
                <a:gd name="connsiteX36" fmla="*/ 16034657 w 26191292"/>
                <a:gd name="connsiteY36" fmla="*/ 6368143 h 10907486"/>
                <a:gd name="connsiteX37" fmla="*/ 16099971 w 26191292"/>
                <a:gd name="connsiteY37" fmla="*/ 6466114 h 10907486"/>
                <a:gd name="connsiteX38" fmla="*/ 16165286 w 26191292"/>
                <a:gd name="connsiteY38" fmla="*/ 6531428 h 10907486"/>
                <a:gd name="connsiteX39" fmla="*/ 16426543 w 26191292"/>
                <a:gd name="connsiteY39" fmla="*/ 6858000 h 10907486"/>
                <a:gd name="connsiteX40" fmla="*/ 16524514 w 26191292"/>
                <a:gd name="connsiteY40" fmla="*/ 6955971 h 10907486"/>
                <a:gd name="connsiteX41" fmla="*/ 16589828 w 26191292"/>
                <a:gd name="connsiteY41" fmla="*/ 7021286 h 10907486"/>
                <a:gd name="connsiteX42" fmla="*/ 16655143 w 26191292"/>
                <a:gd name="connsiteY42" fmla="*/ 7217228 h 10907486"/>
                <a:gd name="connsiteX43" fmla="*/ 16753114 w 26191292"/>
                <a:gd name="connsiteY43" fmla="*/ 7413171 h 10907486"/>
                <a:gd name="connsiteX44" fmla="*/ 16883743 w 26191292"/>
                <a:gd name="connsiteY44" fmla="*/ 7609114 h 10907486"/>
                <a:gd name="connsiteX45" fmla="*/ 16949057 w 26191292"/>
                <a:gd name="connsiteY45" fmla="*/ 7707086 h 10907486"/>
                <a:gd name="connsiteX46" fmla="*/ 17145000 w 26191292"/>
                <a:gd name="connsiteY46" fmla="*/ 7805057 h 10907486"/>
                <a:gd name="connsiteX47" fmla="*/ 17340943 w 26191292"/>
                <a:gd name="connsiteY47" fmla="*/ 7870371 h 10907486"/>
                <a:gd name="connsiteX48" fmla="*/ 17569543 w 26191292"/>
                <a:gd name="connsiteY48" fmla="*/ 7935686 h 10907486"/>
                <a:gd name="connsiteX49" fmla="*/ 18973800 w 26191292"/>
                <a:gd name="connsiteY49" fmla="*/ 8001000 h 10907486"/>
                <a:gd name="connsiteX50" fmla="*/ 19692257 w 26191292"/>
                <a:gd name="connsiteY50" fmla="*/ 8098971 h 10907486"/>
                <a:gd name="connsiteX51" fmla="*/ 20018828 w 26191292"/>
                <a:gd name="connsiteY51" fmla="*/ 8164286 h 10907486"/>
                <a:gd name="connsiteX52" fmla="*/ 20606657 w 26191292"/>
                <a:gd name="connsiteY52" fmla="*/ 8360228 h 10907486"/>
                <a:gd name="connsiteX53" fmla="*/ 20802600 w 26191292"/>
                <a:gd name="connsiteY53" fmla="*/ 8425543 h 10907486"/>
                <a:gd name="connsiteX54" fmla="*/ 20900571 w 26191292"/>
                <a:gd name="connsiteY54" fmla="*/ 8458200 h 10907486"/>
                <a:gd name="connsiteX55" fmla="*/ 21031200 w 26191292"/>
                <a:gd name="connsiteY55" fmla="*/ 8490857 h 10907486"/>
                <a:gd name="connsiteX56" fmla="*/ 21227143 w 26191292"/>
                <a:gd name="connsiteY56" fmla="*/ 8556171 h 10907486"/>
                <a:gd name="connsiteX57" fmla="*/ 21423086 w 26191292"/>
                <a:gd name="connsiteY57" fmla="*/ 8621486 h 10907486"/>
                <a:gd name="connsiteX58" fmla="*/ 21521057 w 26191292"/>
                <a:gd name="connsiteY58" fmla="*/ 8654143 h 10907486"/>
                <a:gd name="connsiteX59" fmla="*/ 21619028 w 26191292"/>
                <a:gd name="connsiteY59" fmla="*/ 8686800 h 10907486"/>
                <a:gd name="connsiteX60" fmla="*/ 21749657 w 26191292"/>
                <a:gd name="connsiteY60" fmla="*/ 8719457 h 10907486"/>
                <a:gd name="connsiteX61" fmla="*/ 21847628 w 26191292"/>
                <a:gd name="connsiteY61" fmla="*/ 8752114 h 10907486"/>
                <a:gd name="connsiteX62" fmla="*/ 21978257 w 26191292"/>
                <a:gd name="connsiteY62" fmla="*/ 8784771 h 10907486"/>
                <a:gd name="connsiteX63" fmla="*/ 22174200 w 26191292"/>
                <a:gd name="connsiteY63" fmla="*/ 8850086 h 10907486"/>
                <a:gd name="connsiteX64" fmla="*/ 22272171 w 26191292"/>
                <a:gd name="connsiteY64" fmla="*/ 8915400 h 10907486"/>
                <a:gd name="connsiteX65" fmla="*/ 22500771 w 26191292"/>
                <a:gd name="connsiteY65" fmla="*/ 8948057 h 10907486"/>
                <a:gd name="connsiteX66" fmla="*/ 22598743 w 26191292"/>
                <a:gd name="connsiteY66" fmla="*/ 8980714 h 10907486"/>
                <a:gd name="connsiteX67" fmla="*/ 22827343 w 26191292"/>
                <a:gd name="connsiteY67" fmla="*/ 9078686 h 10907486"/>
                <a:gd name="connsiteX68" fmla="*/ 22957971 w 26191292"/>
                <a:gd name="connsiteY68" fmla="*/ 9176657 h 10907486"/>
                <a:gd name="connsiteX69" fmla="*/ 23088600 w 26191292"/>
                <a:gd name="connsiteY69" fmla="*/ 9241971 h 10907486"/>
                <a:gd name="connsiteX70" fmla="*/ 23186571 w 26191292"/>
                <a:gd name="connsiteY70" fmla="*/ 9307286 h 10907486"/>
                <a:gd name="connsiteX71" fmla="*/ 23317200 w 26191292"/>
                <a:gd name="connsiteY71" fmla="*/ 9372600 h 10907486"/>
                <a:gd name="connsiteX72" fmla="*/ 23415171 w 26191292"/>
                <a:gd name="connsiteY72" fmla="*/ 9437914 h 10907486"/>
                <a:gd name="connsiteX73" fmla="*/ 23480486 w 26191292"/>
                <a:gd name="connsiteY73" fmla="*/ 9503228 h 10907486"/>
                <a:gd name="connsiteX74" fmla="*/ 23578457 w 26191292"/>
                <a:gd name="connsiteY74" fmla="*/ 9535886 h 10907486"/>
                <a:gd name="connsiteX75" fmla="*/ 23807057 w 26191292"/>
                <a:gd name="connsiteY75" fmla="*/ 9666514 h 10907486"/>
                <a:gd name="connsiteX76" fmla="*/ 23905028 w 26191292"/>
                <a:gd name="connsiteY76" fmla="*/ 9699171 h 10907486"/>
                <a:gd name="connsiteX77" fmla="*/ 24100971 w 26191292"/>
                <a:gd name="connsiteY77" fmla="*/ 9829800 h 10907486"/>
                <a:gd name="connsiteX78" fmla="*/ 24296914 w 26191292"/>
                <a:gd name="connsiteY78" fmla="*/ 9895114 h 10907486"/>
                <a:gd name="connsiteX79" fmla="*/ 24492857 w 26191292"/>
                <a:gd name="connsiteY79" fmla="*/ 10025743 h 10907486"/>
                <a:gd name="connsiteX80" fmla="*/ 24590828 w 26191292"/>
                <a:gd name="connsiteY80" fmla="*/ 10058400 h 10907486"/>
                <a:gd name="connsiteX81" fmla="*/ 24786771 w 26191292"/>
                <a:gd name="connsiteY81" fmla="*/ 10156371 h 10907486"/>
                <a:gd name="connsiteX82" fmla="*/ 24950057 w 26191292"/>
                <a:gd name="connsiteY82" fmla="*/ 10287000 h 10907486"/>
                <a:gd name="connsiteX83" fmla="*/ 25048028 w 26191292"/>
                <a:gd name="connsiteY83" fmla="*/ 10319657 h 10907486"/>
                <a:gd name="connsiteX84" fmla="*/ 25276628 w 26191292"/>
                <a:gd name="connsiteY84" fmla="*/ 10482943 h 10907486"/>
                <a:gd name="connsiteX85" fmla="*/ 25537886 w 26191292"/>
                <a:gd name="connsiteY85" fmla="*/ 10613571 h 10907486"/>
                <a:gd name="connsiteX86" fmla="*/ 25635857 w 26191292"/>
                <a:gd name="connsiteY86" fmla="*/ 10646228 h 10907486"/>
                <a:gd name="connsiteX87" fmla="*/ 25733828 w 26191292"/>
                <a:gd name="connsiteY87" fmla="*/ 10678886 h 10907486"/>
                <a:gd name="connsiteX88" fmla="*/ 25799143 w 26191292"/>
                <a:gd name="connsiteY88" fmla="*/ 10744200 h 10907486"/>
                <a:gd name="connsiteX89" fmla="*/ 25995086 w 26191292"/>
                <a:gd name="connsiteY89" fmla="*/ 10809514 h 10907486"/>
                <a:gd name="connsiteX90" fmla="*/ 26093057 w 26191292"/>
                <a:gd name="connsiteY90" fmla="*/ 10842171 h 10907486"/>
                <a:gd name="connsiteX91" fmla="*/ 26191028 w 26191292"/>
                <a:gd name="connsiteY91" fmla="*/ 10907486 h 10907486"/>
                <a:gd name="connsiteX92" fmla="*/ 0 w 26191292"/>
                <a:gd name="connsiteY92" fmla="*/ 10907486 h 10907486"/>
                <a:gd name="connsiteX93" fmla="*/ 32657 w 26191292"/>
                <a:gd name="connsiteY9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1959428 w 26191292"/>
                <a:gd name="connsiteY4" fmla="*/ 261257 h 10907486"/>
                <a:gd name="connsiteX5" fmla="*/ 2188028 w 26191292"/>
                <a:gd name="connsiteY5" fmla="*/ 326571 h 10907486"/>
                <a:gd name="connsiteX6" fmla="*/ 2547257 w 26191292"/>
                <a:gd name="connsiteY6" fmla="*/ 555171 h 10907486"/>
                <a:gd name="connsiteX7" fmla="*/ 2873828 w 26191292"/>
                <a:gd name="connsiteY7" fmla="*/ 816428 h 10907486"/>
                <a:gd name="connsiteX8" fmla="*/ 3069771 w 26191292"/>
                <a:gd name="connsiteY8" fmla="*/ 1077686 h 10907486"/>
                <a:gd name="connsiteX9" fmla="*/ 3363686 w 26191292"/>
                <a:gd name="connsiteY9" fmla="*/ 1502228 h 10907486"/>
                <a:gd name="connsiteX10" fmla="*/ 4180114 w 26191292"/>
                <a:gd name="connsiteY10" fmla="*/ 1959428 h 10907486"/>
                <a:gd name="connsiteX11" fmla="*/ 5421086 w 26191292"/>
                <a:gd name="connsiteY11" fmla="*/ 2220686 h 10907486"/>
                <a:gd name="connsiteX12" fmla="*/ 8131628 w 26191292"/>
                <a:gd name="connsiteY12" fmla="*/ 2514600 h 10907486"/>
                <a:gd name="connsiteX13" fmla="*/ 9046028 w 26191292"/>
                <a:gd name="connsiteY13" fmla="*/ 3461657 h 10907486"/>
                <a:gd name="connsiteX14" fmla="*/ 9176657 w 26191292"/>
                <a:gd name="connsiteY14" fmla="*/ 3657600 h 10907486"/>
                <a:gd name="connsiteX15" fmla="*/ 9241971 w 26191292"/>
                <a:gd name="connsiteY15" fmla="*/ 3755571 h 10907486"/>
                <a:gd name="connsiteX16" fmla="*/ 9405257 w 26191292"/>
                <a:gd name="connsiteY16" fmla="*/ 4016828 h 10907486"/>
                <a:gd name="connsiteX17" fmla="*/ 9568543 w 26191292"/>
                <a:gd name="connsiteY17" fmla="*/ 4310743 h 10907486"/>
                <a:gd name="connsiteX18" fmla="*/ 9633857 w 26191292"/>
                <a:gd name="connsiteY18" fmla="*/ 4408714 h 10907486"/>
                <a:gd name="connsiteX19" fmla="*/ 9829800 w 26191292"/>
                <a:gd name="connsiteY19" fmla="*/ 4669971 h 10907486"/>
                <a:gd name="connsiteX20" fmla="*/ 10450286 w 26191292"/>
                <a:gd name="connsiteY20" fmla="*/ 5094514 h 10907486"/>
                <a:gd name="connsiteX21" fmla="*/ 11397343 w 26191292"/>
                <a:gd name="connsiteY21" fmla="*/ 5257800 h 10907486"/>
                <a:gd name="connsiteX22" fmla="*/ 11625943 w 26191292"/>
                <a:gd name="connsiteY22" fmla="*/ 5290457 h 10907486"/>
                <a:gd name="connsiteX23" fmla="*/ 12670971 w 26191292"/>
                <a:gd name="connsiteY23" fmla="*/ 5355771 h 10907486"/>
                <a:gd name="connsiteX24" fmla="*/ 13911943 w 26191292"/>
                <a:gd name="connsiteY24" fmla="*/ 5388428 h 10907486"/>
                <a:gd name="connsiteX25" fmla="*/ 14336486 w 26191292"/>
                <a:gd name="connsiteY25" fmla="*/ 5486400 h 10907486"/>
                <a:gd name="connsiteX26" fmla="*/ 14467114 w 26191292"/>
                <a:gd name="connsiteY26" fmla="*/ 5519057 h 10907486"/>
                <a:gd name="connsiteX27" fmla="*/ 14663057 w 26191292"/>
                <a:gd name="connsiteY27" fmla="*/ 5584371 h 10907486"/>
                <a:gd name="connsiteX28" fmla="*/ 14891657 w 26191292"/>
                <a:gd name="connsiteY28" fmla="*/ 5649686 h 10907486"/>
                <a:gd name="connsiteX29" fmla="*/ 15087600 w 26191292"/>
                <a:gd name="connsiteY29" fmla="*/ 5715000 h 10907486"/>
                <a:gd name="connsiteX30" fmla="*/ 15218228 w 26191292"/>
                <a:gd name="connsiteY30" fmla="*/ 5747657 h 10907486"/>
                <a:gd name="connsiteX31" fmla="*/ 15414171 w 26191292"/>
                <a:gd name="connsiteY31" fmla="*/ 5812971 h 10907486"/>
                <a:gd name="connsiteX32" fmla="*/ 15479486 w 26191292"/>
                <a:gd name="connsiteY32" fmla="*/ 5878286 h 10907486"/>
                <a:gd name="connsiteX33" fmla="*/ 15675428 w 26191292"/>
                <a:gd name="connsiteY33" fmla="*/ 6008914 h 10907486"/>
                <a:gd name="connsiteX34" fmla="*/ 15904028 w 26191292"/>
                <a:gd name="connsiteY34" fmla="*/ 6237514 h 10907486"/>
                <a:gd name="connsiteX35" fmla="*/ 16034657 w 26191292"/>
                <a:gd name="connsiteY35" fmla="*/ 6368143 h 10907486"/>
                <a:gd name="connsiteX36" fmla="*/ 16099971 w 26191292"/>
                <a:gd name="connsiteY36" fmla="*/ 6466114 h 10907486"/>
                <a:gd name="connsiteX37" fmla="*/ 16165286 w 26191292"/>
                <a:gd name="connsiteY37" fmla="*/ 6531428 h 10907486"/>
                <a:gd name="connsiteX38" fmla="*/ 16426543 w 26191292"/>
                <a:gd name="connsiteY38" fmla="*/ 6858000 h 10907486"/>
                <a:gd name="connsiteX39" fmla="*/ 16524514 w 26191292"/>
                <a:gd name="connsiteY39" fmla="*/ 6955971 h 10907486"/>
                <a:gd name="connsiteX40" fmla="*/ 16589828 w 26191292"/>
                <a:gd name="connsiteY40" fmla="*/ 7021286 h 10907486"/>
                <a:gd name="connsiteX41" fmla="*/ 16655143 w 26191292"/>
                <a:gd name="connsiteY41" fmla="*/ 7217228 h 10907486"/>
                <a:gd name="connsiteX42" fmla="*/ 16753114 w 26191292"/>
                <a:gd name="connsiteY42" fmla="*/ 7413171 h 10907486"/>
                <a:gd name="connsiteX43" fmla="*/ 16883743 w 26191292"/>
                <a:gd name="connsiteY43" fmla="*/ 7609114 h 10907486"/>
                <a:gd name="connsiteX44" fmla="*/ 16949057 w 26191292"/>
                <a:gd name="connsiteY44" fmla="*/ 7707086 h 10907486"/>
                <a:gd name="connsiteX45" fmla="*/ 17145000 w 26191292"/>
                <a:gd name="connsiteY45" fmla="*/ 7805057 h 10907486"/>
                <a:gd name="connsiteX46" fmla="*/ 17340943 w 26191292"/>
                <a:gd name="connsiteY46" fmla="*/ 7870371 h 10907486"/>
                <a:gd name="connsiteX47" fmla="*/ 17569543 w 26191292"/>
                <a:gd name="connsiteY47" fmla="*/ 7935686 h 10907486"/>
                <a:gd name="connsiteX48" fmla="*/ 18973800 w 26191292"/>
                <a:gd name="connsiteY48" fmla="*/ 8001000 h 10907486"/>
                <a:gd name="connsiteX49" fmla="*/ 19692257 w 26191292"/>
                <a:gd name="connsiteY49" fmla="*/ 8098971 h 10907486"/>
                <a:gd name="connsiteX50" fmla="*/ 20018828 w 26191292"/>
                <a:gd name="connsiteY50" fmla="*/ 8164286 h 10907486"/>
                <a:gd name="connsiteX51" fmla="*/ 20606657 w 26191292"/>
                <a:gd name="connsiteY51" fmla="*/ 8360228 h 10907486"/>
                <a:gd name="connsiteX52" fmla="*/ 20802600 w 26191292"/>
                <a:gd name="connsiteY52" fmla="*/ 8425543 h 10907486"/>
                <a:gd name="connsiteX53" fmla="*/ 20900571 w 26191292"/>
                <a:gd name="connsiteY53" fmla="*/ 8458200 h 10907486"/>
                <a:gd name="connsiteX54" fmla="*/ 21031200 w 26191292"/>
                <a:gd name="connsiteY54" fmla="*/ 8490857 h 10907486"/>
                <a:gd name="connsiteX55" fmla="*/ 21227143 w 26191292"/>
                <a:gd name="connsiteY55" fmla="*/ 8556171 h 10907486"/>
                <a:gd name="connsiteX56" fmla="*/ 21423086 w 26191292"/>
                <a:gd name="connsiteY56" fmla="*/ 8621486 h 10907486"/>
                <a:gd name="connsiteX57" fmla="*/ 21521057 w 26191292"/>
                <a:gd name="connsiteY57" fmla="*/ 8654143 h 10907486"/>
                <a:gd name="connsiteX58" fmla="*/ 21619028 w 26191292"/>
                <a:gd name="connsiteY58" fmla="*/ 8686800 h 10907486"/>
                <a:gd name="connsiteX59" fmla="*/ 21749657 w 26191292"/>
                <a:gd name="connsiteY59" fmla="*/ 8719457 h 10907486"/>
                <a:gd name="connsiteX60" fmla="*/ 21847628 w 26191292"/>
                <a:gd name="connsiteY60" fmla="*/ 8752114 h 10907486"/>
                <a:gd name="connsiteX61" fmla="*/ 21978257 w 26191292"/>
                <a:gd name="connsiteY61" fmla="*/ 8784771 h 10907486"/>
                <a:gd name="connsiteX62" fmla="*/ 22174200 w 26191292"/>
                <a:gd name="connsiteY62" fmla="*/ 8850086 h 10907486"/>
                <a:gd name="connsiteX63" fmla="*/ 22272171 w 26191292"/>
                <a:gd name="connsiteY63" fmla="*/ 8915400 h 10907486"/>
                <a:gd name="connsiteX64" fmla="*/ 22500771 w 26191292"/>
                <a:gd name="connsiteY64" fmla="*/ 8948057 h 10907486"/>
                <a:gd name="connsiteX65" fmla="*/ 22598743 w 26191292"/>
                <a:gd name="connsiteY65" fmla="*/ 8980714 h 10907486"/>
                <a:gd name="connsiteX66" fmla="*/ 22827343 w 26191292"/>
                <a:gd name="connsiteY66" fmla="*/ 9078686 h 10907486"/>
                <a:gd name="connsiteX67" fmla="*/ 22957971 w 26191292"/>
                <a:gd name="connsiteY67" fmla="*/ 9176657 h 10907486"/>
                <a:gd name="connsiteX68" fmla="*/ 23088600 w 26191292"/>
                <a:gd name="connsiteY68" fmla="*/ 9241971 h 10907486"/>
                <a:gd name="connsiteX69" fmla="*/ 23186571 w 26191292"/>
                <a:gd name="connsiteY69" fmla="*/ 9307286 h 10907486"/>
                <a:gd name="connsiteX70" fmla="*/ 23317200 w 26191292"/>
                <a:gd name="connsiteY70" fmla="*/ 9372600 h 10907486"/>
                <a:gd name="connsiteX71" fmla="*/ 23415171 w 26191292"/>
                <a:gd name="connsiteY71" fmla="*/ 9437914 h 10907486"/>
                <a:gd name="connsiteX72" fmla="*/ 23480486 w 26191292"/>
                <a:gd name="connsiteY72" fmla="*/ 9503228 h 10907486"/>
                <a:gd name="connsiteX73" fmla="*/ 23578457 w 26191292"/>
                <a:gd name="connsiteY73" fmla="*/ 9535886 h 10907486"/>
                <a:gd name="connsiteX74" fmla="*/ 23807057 w 26191292"/>
                <a:gd name="connsiteY74" fmla="*/ 9666514 h 10907486"/>
                <a:gd name="connsiteX75" fmla="*/ 23905028 w 26191292"/>
                <a:gd name="connsiteY75" fmla="*/ 9699171 h 10907486"/>
                <a:gd name="connsiteX76" fmla="*/ 24100971 w 26191292"/>
                <a:gd name="connsiteY76" fmla="*/ 9829800 h 10907486"/>
                <a:gd name="connsiteX77" fmla="*/ 24296914 w 26191292"/>
                <a:gd name="connsiteY77" fmla="*/ 9895114 h 10907486"/>
                <a:gd name="connsiteX78" fmla="*/ 24492857 w 26191292"/>
                <a:gd name="connsiteY78" fmla="*/ 10025743 h 10907486"/>
                <a:gd name="connsiteX79" fmla="*/ 24590828 w 26191292"/>
                <a:gd name="connsiteY79" fmla="*/ 10058400 h 10907486"/>
                <a:gd name="connsiteX80" fmla="*/ 24786771 w 26191292"/>
                <a:gd name="connsiteY80" fmla="*/ 10156371 h 10907486"/>
                <a:gd name="connsiteX81" fmla="*/ 24950057 w 26191292"/>
                <a:gd name="connsiteY81" fmla="*/ 10287000 h 10907486"/>
                <a:gd name="connsiteX82" fmla="*/ 25048028 w 26191292"/>
                <a:gd name="connsiteY82" fmla="*/ 10319657 h 10907486"/>
                <a:gd name="connsiteX83" fmla="*/ 25276628 w 26191292"/>
                <a:gd name="connsiteY83" fmla="*/ 10482943 h 10907486"/>
                <a:gd name="connsiteX84" fmla="*/ 25537886 w 26191292"/>
                <a:gd name="connsiteY84" fmla="*/ 10613571 h 10907486"/>
                <a:gd name="connsiteX85" fmla="*/ 25635857 w 26191292"/>
                <a:gd name="connsiteY85" fmla="*/ 10646228 h 10907486"/>
                <a:gd name="connsiteX86" fmla="*/ 25733828 w 26191292"/>
                <a:gd name="connsiteY86" fmla="*/ 10678886 h 10907486"/>
                <a:gd name="connsiteX87" fmla="*/ 25799143 w 26191292"/>
                <a:gd name="connsiteY87" fmla="*/ 10744200 h 10907486"/>
                <a:gd name="connsiteX88" fmla="*/ 25995086 w 26191292"/>
                <a:gd name="connsiteY88" fmla="*/ 10809514 h 10907486"/>
                <a:gd name="connsiteX89" fmla="*/ 26093057 w 26191292"/>
                <a:gd name="connsiteY89" fmla="*/ 10842171 h 10907486"/>
                <a:gd name="connsiteX90" fmla="*/ 26191028 w 26191292"/>
                <a:gd name="connsiteY90" fmla="*/ 10907486 h 10907486"/>
                <a:gd name="connsiteX91" fmla="*/ 0 w 26191292"/>
                <a:gd name="connsiteY91" fmla="*/ 10907486 h 10907486"/>
                <a:gd name="connsiteX92" fmla="*/ 32657 w 26191292"/>
                <a:gd name="connsiteY9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2188028 w 26191292"/>
                <a:gd name="connsiteY4" fmla="*/ 326571 h 10907486"/>
                <a:gd name="connsiteX5" fmla="*/ 2547257 w 26191292"/>
                <a:gd name="connsiteY5" fmla="*/ 555171 h 10907486"/>
                <a:gd name="connsiteX6" fmla="*/ 2873828 w 26191292"/>
                <a:gd name="connsiteY6" fmla="*/ 816428 h 10907486"/>
                <a:gd name="connsiteX7" fmla="*/ 3069771 w 26191292"/>
                <a:gd name="connsiteY7" fmla="*/ 1077686 h 10907486"/>
                <a:gd name="connsiteX8" fmla="*/ 3363686 w 26191292"/>
                <a:gd name="connsiteY8" fmla="*/ 1502228 h 10907486"/>
                <a:gd name="connsiteX9" fmla="*/ 4180114 w 26191292"/>
                <a:gd name="connsiteY9" fmla="*/ 1959428 h 10907486"/>
                <a:gd name="connsiteX10" fmla="*/ 5421086 w 26191292"/>
                <a:gd name="connsiteY10" fmla="*/ 2220686 h 10907486"/>
                <a:gd name="connsiteX11" fmla="*/ 8131628 w 26191292"/>
                <a:gd name="connsiteY11" fmla="*/ 2514600 h 10907486"/>
                <a:gd name="connsiteX12" fmla="*/ 9046028 w 26191292"/>
                <a:gd name="connsiteY12" fmla="*/ 3461657 h 10907486"/>
                <a:gd name="connsiteX13" fmla="*/ 9176657 w 26191292"/>
                <a:gd name="connsiteY13" fmla="*/ 3657600 h 10907486"/>
                <a:gd name="connsiteX14" fmla="*/ 9241971 w 26191292"/>
                <a:gd name="connsiteY14" fmla="*/ 3755571 h 10907486"/>
                <a:gd name="connsiteX15" fmla="*/ 9405257 w 26191292"/>
                <a:gd name="connsiteY15" fmla="*/ 4016828 h 10907486"/>
                <a:gd name="connsiteX16" fmla="*/ 9568543 w 26191292"/>
                <a:gd name="connsiteY16" fmla="*/ 4310743 h 10907486"/>
                <a:gd name="connsiteX17" fmla="*/ 9633857 w 26191292"/>
                <a:gd name="connsiteY17" fmla="*/ 4408714 h 10907486"/>
                <a:gd name="connsiteX18" fmla="*/ 9829800 w 26191292"/>
                <a:gd name="connsiteY18" fmla="*/ 4669971 h 10907486"/>
                <a:gd name="connsiteX19" fmla="*/ 10450286 w 26191292"/>
                <a:gd name="connsiteY19" fmla="*/ 5094514 h 10907486"/>
                <a:gd name="connsiteX20" fmla="*/ 11397343 w 26191292"/>
                <a:gd name="connsiteY20" fmla="*/ 5257800 h 10907486"/>
                <a:gd name="connsiteX21" fmla="*/ 11625943 w 26191292"/>
                <a:gd name="connsiteY21" fmla="*/ 5290457 h 10907486"/>
                <a:gd name="connsiteX22" fmla="*/ 12670971 w 26191292"/>
                <a:gd name="connsiteY22" fmla="*/ 5355771 h 10907486"/>
                <a:gd name="connsiteX23" fmla="*/ 13911943 w 26191292"/>
                <a:gd name="connsiteY23" fmla="*/ 5388428 h 10907486"/>
                <a:gd name="connsiteX24" fmla="*/ 14336486 w 26191292"/>
                <a:gd name="connsiteY24" fmla="*/ 5486400 h 10907486"/>
                <a:gd name="connsiteX25" fmla="*/ 14467114 w 26191292"/>
                <a:gd name="connsiteY25" fmla="*/ 5519057 h 10907486"/>
                <a:gd name="connsiteX26" fmla="*/ 14663057 w 26191292"/>
                <a:gd name="connsiteY26" fmla="*/ 5584371 h 10907486"/>
                <a:gd name="connsiteX27" fmla="*/ 14891657 w 26191292"/>
                <a:gd name="connsiteY27" fmla="*/ 5649686 h 10907486"/>
                <a:gd name="connsiteX28" fmla="*/ 15087600 w 26191292"/>
                <a:gd name="connsiteY28" fmla="*/ 5715000 h 10907486"/>
                <a:gd name="connsiteX29" fmla="*/ 15218228 w 26191292"/>
                <a:gd name="connsiteY29" fmla="*/ 5747657 h 10907486"/>
                <a:gd name="connsiteX30" fmla="*/ 15414171 w 26191292"/>
                <a:gd name="connsiteY30" fmla="*/ 5812971 h 10907486"/>
                <a:gd name="connsiteX31" fmla="*/ 15479486 w 26191292"/>
                <a:gd name="connsiteY31" fmla="*/ 5878286 h 10907486"/>
                <a:gd name="connsiteX32" fmla="*/ 15675428 w 26191292"/>
                <a:gd name="connsiteY32" fmla="*/ 6008914 h 10907486"/>
                <a:gd name="connsiteX33" fmla="*/ 15904028 w 26191292"/>
                <a:gd name="connsiteY33" fmla="*/ 6237514 h 10907486"/>
                <a:gd name="connsiteX34" fmla="*/ 16034657 w 26191292"/>
                <a:gd name="connsiteY34" fmla="*/ 6368143 h 10907486"/>
                <a:gd name="connsiteX35" fmla="*/ 16099971 w 26191292"/>
                <a:gd name="connsiteY35" fmla="*/ 6466114 h 10907486"/>
                <a:gd name="connsiteX36" fmla="*/ 16165286 w 26191292"/>
                <a:gd name="connsiteY36" fmla="*/ 6531428 h 10907486"/>
                <a:gd name="connsiteX37" fmla="*/ 16426543 w 26191292"/>
                <a:gd name="connsiteY37" fmla="*/ 6858000 h 10907486"/>
                <a:gd name="connsiteX38" fmla="*/ 16524514 w 26191292"/>
                <a:gd name="connsiteY38" fmla="*/ 6955971 h 10907486"/>
                <a:gd name="connsiteX39" fmla="*/ 16589828 w 26191292"/>
                <a:gd name="connsiteY39" fmla="*/ 7021286 h 10907486"/>
                <a:gd name="connsiteX40" fmla="*/ 16655143 w 26191292"/>
                <a:gd name="connsiteY40" fmla="*/ 7217228 h 10907486"/>
                <a:gd name="connsiteX41" fmla="*/ 16753114 w 26191292"/>
                <a:gd name="connsiteY41" fmla="*/ 7413171 h 10907486"/>
                <a:gd name="connsiteX42" fmla="*/ 16883743 w 26191292"/>
                <a:gd name="connsiteY42" fmla="*/ 7609114 h 10907486"/>
                <a:gd name="connsiteX43" fmla="*/ 16949057 w 26191292"/>
                <a:gd name="connsiteY43" fmla="*/ 7707086 h 10907486"/>
                <a:gd name="connsiteX44" fmla="*/ 17145000 w 26191292"/>
                <a:gd name="connsiteY44" fmla="*/ 7805057 h 10907486"/>
                <a:gd name="connsiteX45" fmla="*/ 17340943 w 26191292"/>
                <a:gd name="connsiteY45" fmla="*/ 7870371 h 10907486"/>
                <a:gd name="connsiteX46" fmla="*/ 17569543 w 26191292"/>
                <a:gd name="connsiteY46" fmla="*/ 7935686 h 10907486"/>
                <a:gd name="connsiteX47" fmla="*/ 18973800 w 26191292"/>
                <a:gd name="connsiteY47" fmla="*/ 8001000 h 10907486"/>
                <a:gd name="connsiteX48" fmla="*/ 19692257 w 26191292"/>
                <a:gd name="connsiteY48" fmla="*/ 8098971 h 10907486"/>
                <a:gd name="connsiteX49" fmla="*/ 20018828 w 26191292"/>
                <a:gd name="connsiteY49" fmla="*/ 8164286 h 10907486"/>
                <a:gd name="connsiteX50" fmla="*/ 20606657 w 26191292"/>
                <a:gd name="connsiteY50" fmla="*/ 8360228 h 10907486"/>
                <a:gd name="connsiteX51" fmla="*/ 20802600 w 26191292"/>
                <a:gd name="connsiteY51" fmla="*/ 8425543 h 10907486"/>
                <a:gd name="connsiteX52" fmla="*/ 20900571 w 26191292"/>
                <a:gd name="connsiteY52" fmla="*/ 8458200 h 10907486"/>
                <a:gd name="connsiteX53" fmla="*/ 21031200 w 26191292"/>
                <a:gd name="connsiteY53" fmla="*/ 8490857 h 10907486"/>
                <a:gd name="connsiteX54" fmla="*/ 21227143 w 26191292"/>
                <a:gd name="connsiteY54" fmla="*/ 8556171 h 10907486"/>
                <a:gd name="connsiteX55" fmla="*/ 21423086 w 26191292"/>
                <a:gd name="connsiteY55" fmla="*/ 8621486 h 10907486"/>
                <a:gd name="connsiteX56" fmla="*/ 21521057 w 26191292"/>
                <a:gd name="connsiteY56" fmla="*/ 8654143 h 10907486"/>
                <a:gd name="connsiteX57" fmla="*/ 21619028 w 26191292"/>
                <a:gd name="connsiteY57" fmla="*/ 8686800 h 10907486"/>
                <a:gd name="connsiteX58" fmla="*/ 21749657 w 26191292"/>
                <a:gd name="connsiteY58" fmla="*/ 8719457 h 10907486"/>
                <a:gd name="connsiteX59" fmla="*/ 21847628 w 26191292"/>
                <a:gd name="connsiteY59" fmla="*/ 8752114 h 10907486"/>
                <a:gd name="connsiteX60" fmla="*/ 21978257 w 26191292"/>
                <a:gd name="connsiteY60" fmla="*/ 8784771 h 10907486"/>
                <a:gd name="connsiteX61" fmla="*/ 22174200 w 26191292"/>
                <a:gd name="connsiteY61" fmla="*/ 8850086 h 10907486"/>
                <a:gd name="connsiteX62" fmla="*/ 22272171 w 26191292"/>
                <a:gd name="connsiteY62" fmla="*/ 8915400 h 10907486"/>
                <a:gd name="connsiteX63" fmla="*/ 22500771 w 26191292"/>
                <a:gd name="connsiteY63" fmla="*/ 8948057 h 10907486"/>
                <a:gd name="connsiteX64" fmla="*/ 22598743 w 26191292"/>
                <a:gd name="connsiteY64" fmla="*/ 8980714 h 10907486"/>
                <a:gd name="connsiteX65" fmla="*/ 22827343 w 26191292"/>
                <a:gd name="connsiteY65" fmla="*/ 9078686 h 10907486"/>
                <a:gd name="connsiteX66" fmla="*/ 22957971 w 26191292"/>
                <a:gd name="connsiteY66" fmla="*/ 9176657 h 10907486"/>
                <a:gd name="connsiteX67" fmla="*/ 23088600 w 26191292"/>
                <a:gd name="connsiteY67" fmla="*/ 9241971 h 10907486"/>
                <a:gd name="connsiteX68" fmla="*/ 23186571 w 26191292"/>
                <a:gd name="connsiteY68" fmla="*/ 9307286 h 10907486"/>
                <a:gd name="connsiteX69" fmla="*/ 23317200 w 26191292"/>
                <a:gd name="connsiteY69" fmla="*/ 9372600 h 10907486"/>
                <a:gd name="connsiteX70" fmla="*/ 23415171 w 26191292"/>
                <a:gd name="connsiteY70" fmla="*/ 9437914 h 10907486"/>
                <a:gd name="connsiteX71" fmla="*/ 23480486 w 26191292"/>
                <a:gd name="connsiteY71" fmla="*/ 9503228 h 10907486"/>
                <a:gd name="connsiteX72" fmla="*/ 23578457 w 26191292"/>
                <a:gd name="connsiteY72" fmla="*/ 9535886 h 10907486"/>
                <a:gd name="connsiteX73" fmla="*/ 23807057 w 26191292"/>
                <a:gd name="connsiteY73" fmla="*/ 9666514 h 10907486"/>
                <a:gd name="connsiteX74" fmla="*/ 23905028 w 26191292"/>
                <a:gd name="connsiteY74" fmla="*/ 9699171 h 10907486"/>
                <a:gd name="connsiteX75" fmla="*/ 24100971 w 26191292"/>
                <a:gd name="connsiteY75" fmla="*/ 9829800 h 10907486"/>
                <a:gd name="connsiteX76" fmla="*/ 24296914 w 26191292"/>
                <a:gd name="connsiteY76" fmla="*/ 9895114 h 10907486"/>
                <a:gd name="connsiteX77" fmla="*/ 24492857 w 26191292"/>
                <a:gd name="connsiteY77" fmla="*/ 10025743 h 10907486"/>
                <a:gd name="connsiteX78" fmla="*/ 24590828 w 26191292"/>
                <a:gd name="connsiteY78" fmla="*/ 10058400 h 10907486"/>
                <a:gd name="connsiteX79" fmla="*/ 24786771 w 26191292"/>
                <a:gd name="connsiteY79" fmla="*/ 10156371 h 10907486"/>
                <a:gd name="connsiteX80" fmla="*/ 24950057 w 26191292"/>
                <a:gd name="connsiteY80" fmla="*/ 10287000 h 10907486"/>
                <a:gd name="connsiteX81" fmla="*/ 25048028 w 26191292"/>
                <a:gd name="connsiteY81" fmla="*/ 10319657 h 10907486"/>
                <a:gd name="connsiteX82" fmla="*/ 25276628 w 26191292"/>
                <a:gd name="connsiteY82" fmla="*/ 10482943 h 10907486"/>
                <a:gd name="connsiteX83" fmla="*/ 25537886 w 26191292"/>
                <a:gd name="connsiteY83" fmla="*/ 10613571 h 10907486"/>
                <a:gd name="connsiteX84" fmla="*/ 25635857 w 26191292"/>
                <a:gd name="connsiteY84" fmla="*/ 10646228 h 10907486"/>
                <a:gd name="connsiteX85" fmla="*/ 25733828 w 26191292"/>
                <a:gd name="connsiteY85" fmla="*/ 10678886 h 10907486"/>
                <a:gd name="connsiteX86" fmla="*/ 25799143 w 26191292"/>
                <a:gd name="connsiteY86" fmla="*/ 10744200 h 10907486"/>
                <a:gd name="connsiteX87" fmla="*/ 25995086 w 26191292"/>
                <a:gd name="connsiteY87" fmla="*/ 10809514 h 10907486"/>
                <a:gd name="connsiteX88" fmla="*/ 26093057 w 26191292"/>
                <a:gd name="connsiteY88" fmla="*/ 10842171 h 10907486"/>
                <a:gd name="connsiteX89" fmla="*/ 26191028 w 26191292"/>
                <a:gd name="connsiteY89" fmla="*/ 10907486 h 10907486"/>
                <a:gd name="connsiteX90" fmla="*/ 0 w 26191292"/>
                <a:gd name="connsiteY90" fmla="*/ 10907486 h 10907486"/>
                <a:gd name="connsiteX91" fmla="*/ 32657 w 26191292"/>
                <a:gd name="connsiteY9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2188028 w 26191292"/>
                <a:gd name="connsiteY4" fmla="*/ 326571 h 10907486"/>
                <a:gd name="connsiteX5" fmla="*/ 2547257 w 26191292"/>
                <a:gd name="connsiteY5" fmla="*/ 555171 h 10907486"/>
                <a:gd name="connsiteX6" fmla="*/ 2873828 w 26191292"/>
                <a:gd name="connsiteY6" fmla="*/ 816428 h 10907486"/>
                <a:gd name="connsiteX7" fmla="*/ 3363686 w 26191292"/>
                <a:gd name="connsiteY7" fmla="*/ 1502228 h 10907486"/>
                <a:gd name="connsiteX8" fmla="*/ 4180114 w 26191292"/>
                <a:gd name="connsiteY8" fmla="*/ 1959428 h 10907486"/>
                <a:gd name="connsiteX9" fmla="*/ 5421086 w 26191292"/>
                <a:gd name="connsiteY9" fmla="*/ 2220686 h 10907486"/>
                <a:gd name="connsiteX10" fmla="*/ 8131628 w 26191292"/>
                <a:gd name="connsiteY10" fmla="*/ 2514600 h 10907486"/>
                <a:gd name="connsiteX11" fmla="*/ 9046028 w 26191292"/>
                <a:gd name="connsiteY11" fmla="*/ 3461657 h 10907486"/>
                <a:gd name="connsiteX12" fmla="*/ 9176657 w 26191292"/>
                <a:gd name="connsiteY12" fmla="*/ 3657600 h 10907486"/>
                <a:gd name="connsiteX13" fmla="*/ 9241971 w 26191292"/>
                <a:gd name="connsiteY13" fmla="*/ 3755571 h 10907486"/>
                <a:gd name="connsiteX14" fmla="*/ 9405257 w 26191292"/>
                <a:gd name="connsiteY14" fmla="*/ 4016828 h 10907486"/>
                <a:gd name="connsiteX15" fmla="*/ 9568543 w 26191292"/>
                <a:gd name="connsiteY15" fmla="*/ 4310743 h 10907486"/>
                <a:gd name="connsiteX16" fmla="*/ 9633857 w 26191292"/>
                <a:gd name="connsiteY16" fmla="*/ 4408714 h 10907486"/>
                <a:gd name="connsiteX17" fmla="*/ 9829800 w 26191292"/>
                <a:gd name="connsiteY17" fmla="*/ 4669971 h 10907486"/>
                <a:gd name="connsiteX18" fmla="*/ 10450286 w 26191292"/>
                <a:gd name="connsiteY18" fmla="*/ 5094514 h 10907486"/>
                <a:gd name="connsiteX19" fmla="*/ 11397343 w 26191292"/>
                <a:gd name="connsiteY19" fmla="*/ 5257800 h 10907486"/>
                <a:gd name="connsiteX20" fmla="*/ 11625943 w 26191292"/>
                <a:gd name="connsiteY20" fmla="*/ 5290457 h 10907486"/>
                <a:gd name="connsiteX21" fmla="*/ 12670971 w 26191292"/>
                <a:gd name="connsiteY21" fmla="*/ 5355771 h 10907486"/>
                <a:gd name="connsiteX22" fmla="*/ 13911943 w 26191292"/>
                <a:gd name="connsiteY22" fmla="*/ 5388428 h 10907486"/>
                <a:gd name="connsiteX23" fmla="*/ 14336486 w 26191292"/>
                <a:gd name="connsiteY23" fmla="*/ 5486400 h 10907486"/>
                <a:gd name="connsiteX24" fmla="*/ 14467114 w 26191292"/>
                <a:gd name="connsiteY24" fmla="*/ 5519057 h 10907486"/>
                <a:gd name="connsiteX25" fmla="*/ 14663057 w 26191292"/>
                <a:gd name="connsiteY25" fmla="*/ 5584371 h 10907486"/>
                <a:gd name="connsiteX26" fmla="*/ 14891657 w 26191292"/>
                <a:gd name="connsiteY26" fmla="*/ 5649686 h 10907486"/>
                <a:gd name="connsiteX27" fmla="*/ 15087600 w 26191292"/>
                <a:gd name="connsiteY27" fmla="*/ 5715000 h 10907486"/>
                <a:gd name="connsiteX28" fmla="*/ 15218228 w 26191292"/>
                <a:gd name="connsiteY28" fmla="*/ 5747657 h 10907486"/>
                <a:gd name="connsiteX29" fmla="*/ 15414171 w 26191292"/>
                <a:gd name="connsiteY29" fmla="*/ 5812971 h 10907486"/>
                <a:gd name="connsiteX30" fmla="*/ 15479486 w 26191292"/>
                <a:gd name="connsiteY30" fmla="*/ 5878286 h 10907486"/>
                <a:gd name="connsiteX31" fmla="*/ 15675428 w 26191292"/>
                <a:gd name="connsiteY31" fmla="*/ 6008914 h 10907486"/>
                <a:gd name="connsiteX32" fmla="*/ 15904028 w 26191292"/>
                <a:gd name="connsiteY32" fmla="*/ 6237514 h 10907486"/>
                <a:gd name="connsiteX33" fmla="*/ 16034657 w 26191292"/>
                <a:gd name="connsiteY33" fmla="*/ 6368143 h 10907486"/>
                <a:gd name="connsiteX34" fmla="*/ 16099971 w 26191292"/>
                <a:gd name="connsiteY34" fmla="*/ 6466114 h 10907486"/>
                <a:gd name="connsiteX35" fmla="*/ 16165286 w 26191292"/>
                <a:gd name="connsiteY35" fmla="*/ 6531428 h 10907486"/>
                <a:gd name="connsiteX36" fmla="*/ 16426543 w 26191292"/>
                <a:gd name="connsiteY36" fmla="*/ 6858000 h 10907486"/>
                <a:gd name="connsiteX37" fmla="*/ 16524514 w 26191292"/>
                <a:gd name="connsiteY37" fmla="*/ 6955971 h 10907486"/>
                <a:gd name="connsiteX38" fmla="*/ 16589828 w 26191292"/>
                <a:gd name="connsiteY38" fmla="*/ 7021286 h 10907486"/>
                <a:gd name="connsiteX39" fmla="*/ 16655143 w 26191292"/>
                <a:gd name="connsiteY39" fmla="*/ 7217228 h 10907486"/>
                <a:gd name="connsiteX40" fmla="*/ 16753114 w 26191292"/>
                <a:gd name="connsiteY40" fmla="*/ 7413171 h 10907486"/>
                <a:gd name="connsiteX41" fmla="*/ 16883743 w 26191292"/>
                <a:gd name="connsiteY41" fmla="*/ 7609114 h 10907486"/>
                <a:gd name="connsiteX42" fmla="*/ 16949057 w 26191292"/>
                <a:gd name="connsiteY42" fmla="*/ 7707086 h 10907486"/>
                <a:gd name="connsiteX43" fmla="*/ 17145000 w 26191292"/>
                <a:gd name="connsiteY43" fmla="*/ 7805057 h 10907486"/>
                <a:gd name="connsiteX44" fmla="*/ 17340943 w 26191292"/>
                <a:gd name="connsiteY44" fmla="*/ 7870371 h 10907486"/>
                <a:gd name="connsiteX45" fmla="*/ 17569543 w 26191292"/>
                <a:gd name="connsiteY45" fmla="*/ 7935686 h 10907486"/>
                <a:gd name="connsiteX46" fmla="*/ 18973800 w 26191292"/>
                <a:gd name="connsiteY46" fmla="*/ 8001000 h 10907486"/>
                <a:gd name="connsiteX47" fmla="*/ 19692257 w 26191292"/>
                <a:gd name="connsiteY47" fmla="*/ 8098971 h 10907486"/>
                <a:gd name="connsiteX48" fmla="*/ 20018828 w 26191292"/>
                <a:gd name="connsiteY48" fmla="*/ 8164286 h 10907486"/>
                <a:gd name="connsiteX49" fmla="*/ 20606657 w 26191292"/>
                <a:gd name="connsiteY49" fmla="*/ 8360228 h 10907486"/>
                <a:gd name="connsiteX50" fmla="*/ 20802600 w 26191292"/>
                <a:gd name="connsiteY50" fmla="*/ 8425543 h 10907486"/>
                <a:gd name="connsiteX51" fmla="*/ 20900571 w 26191292"/>
                <a:gd name="connsiteY51" fmla="*/ 8458200 h 10907486"/>
                <a:gd name="connsiteX52" fmla="*/ 21031200 w 26191292"/>
                <a:gd name="connsiteY52" fmla="*/ 8490857 h 10907486"/>
                <a:gd name="connsiteX53" fmla="*/ 21227143 w 26191292"/>
                <a:gd name="connsiteY53" fmla="*/ 8556171 h 10907486"/>
                <a:gd name="connsiteX54" fmla="*/ 21423086 w 26191292"/>
                <a:gd name="connsiteY54" fmla="*/ 8621486 h 10907486"/>
                <a:gd name="connsiteX55" fmla="*/ 21521057 w 26191292"/>
                <a:gd name="connsiteY55" fmla="*/ 8654143 h 10907486"/>
                <a:gd name="connsiteX56" fmla="*/ 21619028 w 26191292"/>
                <a:gd name="connsiteY56" fmla="*/ 8686800 h 10907486"/>
                <a:gd name="connsiteX57" fmla="*/ 21749657 w 26191292"/>
                <a:gd name="connsiteY57" fmla="*/ 8719457 h 10907486"/>
                <a:gd name="connsiteX58" fmla="*/ 21847628 w 26191292"/>
                <a:gd name="connsiteY58" fmla="*/ 8752114 h 10907486"/>
                <a:gd name="connsiteX59" fmla="*/ 21978257 w 26191292"/>
                <a:gd name="connsiteY59" fmla="*/ 8784771 h 10907486"/>
                <a:gd name="connsiteX60" fmla="*/ 22174200 w 26191292"/>
                <a:gd name="connsiteY60" fmla="*/ 8850086 h 10907486"/>
                <a:gd name="connsiteX61" fmla="*/ 22272171 w 26191292"/>
                <a:gd name="connsiteY61" fmla="*/ 8915400 h 10907486"/>
                <a:gd name="connsiteX62" fmla="*/ 22500771 w 26191292"/>
                <a:gd name="connsiteY62" fmla="*/ 8948057 h 10907486"/>
                <a:gd name="connsiteX63" fmla="*/ 22598743 w 26191292"/>
                <a:gd name="connsiteY63" fmla="*/ 8980714 h 10907486"/>
                <a:gd name="connsiteX64" fmla="*/ 22827343 w 26191292"/>
                <a:gd name="connsiteY64" fmla="*/ 9078686 h 10907486"/>
                <a:gd name="connsiteX65" fmla="*/ 22957971 w 26191292"/>
                <a:gd name="connsiteY65" fmla="*/ 9176657 h 10907486"/>
                <a:gd name="connsiteX66" fmla="*/ 23088600 w 26191292"/>
                <a:gd name="connsiteY66" fmla="*/ 9241971 h 10907486"/>
                <a:gd name="connsiteX67" fmla="*/ 23186571 w 26191292"/>
                <a:gd name="connsiteY67" fmla="*/ 9307286 h 10907486"/>
                <a:gd name="connsiteX68" fmla="*/ 23317200 w 26191292"/>
                <a:gd name="connsiteY68" fmla="*/ 9372600 h 10907486"/>
                <a:gd name="connsiteX69" fmla="*/ 23415171 w 26191292"/>
                <a:gd name="connsiteY69" fmla="*/ 9437914 h 10907486"/>
                <a:gd name="connsiteX70" fmla="*/ 23480486 w 26191292"/>
                <a:gd name="connsiteY70" fmla="*/ 9503228 h 10907486"/>
                <a:gd name="connsiteX71" fmla="*/ 23578457 w 26191292"/>
                <a:gd name="connsiteY71" fmla="*/ 9535886 h 10907486"/>
                <a:gd name="connsiteX72" fmla="*/ 23807057 w 26191292"/>
                <a:gd name="connsiteY72" fmla="*/ 9666514 h 10907486"/>
                <a:gd name="connsiteX73" fmla="*/ 23905028 w 26191292"/>
                <a:gd name="connsiteY73" fmla="*/ 9699171 h 10907486"/>
                <a:gd name="connsiteX74" fmla="*/ 24100971 w 26191292"/>
                <a:gd name="connsiteY74" fmla="*/ 9829800 h 10907486"/>
                <a:gd name="connsiteX75" fmla="*/ 24296914 w 26191292"/>
                <a:gd name="connsiteY75" fmla="*/ 9895114 h 10907486"/>
                <a:gd name="connsiteX76" fmla="*/ 24492857 w 26191292"/>
                <a:gd name="connsiteY76" fmla="*/ 10025743 h 10907486"/>
                <a:gd name="connsiteX77" fmla="*/ 24590828 w 26191292"/>
                <a:gd name="connsiteY77" fmla="*/ 10058400 h 10907486"/>
                <a:gd name="connsiteX78" fmla="*/ 24786771 w 26191292"/>
                <a:gd name="connsiteY78" fmla="*/ 10156371 h 10907486"/>
                <a:gd name="connsiteX79" fmla="*/ 24950057 w 26191292"/>
                <a:gd name="connsiteY79" fmla="*/ 10287000 h 10907486"/>
                <a:gd name="connsiteX80" fmla="*/ 25048028 w 26191292"/>
                <a:gd name="connsiteY80" fmla="*/ 10319657 h 10907486"/>
                <a:gd name="connsiteX81" fmla="*/ 25276628 w 26191292"/>
                <a:gd name="connsiteY81" fmla="*/ 10482943 h 10907486"/>
                <a:gd name="connsiteX82" fmla="*/ 25537886 w 26191292"/>
                <a:gd name="connsiteY82" fmla="*/ 10613571 h 10907486"/>
                <a:gd name="connsiteX83" fmla="*/ 25635857 w 26191292"/>
                <a:gd name="connsiteY83" fmla="*/ 10646228 h 10907486"/>
                <a:gd name="connsiteX84" fmla="*/ 25733828 w 26191292"/>
                <a:gd name="connsiteY84" fmla="*/ 10678886 h 10907486"/>
                <a:gd name="connsiteX85" fmla="*/ 25799143 w 26191292"/>
                <a:gd name="connsiteY85" fmla="*/ 10744200 h 10907486"/>
                <a:gd name="connsiteX86" fmla="*/ 25995086 w 26191292"/>
                <a:gd name="connsiteY86" fmla="*/ 10809514 h 10907486"/>
                <a:gd name="connsiteX87" fmla="*/ 26093057 w 26191292"/>
                <a:gd name="connsiteY87" fmla="*/ 10842171 h 10907486"/>
                <a:gd name="connsiteX88" fmla="*/ 26191028 w 26191292"/>
                <a:gd name="connsiteY88" fmla="*/ 10907486 h 10907486"/>
                <a:gd name="connsiteX89" fmla="*/ 0 w 26191292"/>
                <a:gd name="connsiteY89" fmla="*/ 10907486 h 10907486"/>
                <a:gd name="connsiteX90" fmla="*/ 32657 w 26191292"/>
                <a:gd name="connsiteY9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2188028 w 26191292"/>
                <a:gd name="connsiteY4" fmla="*/ 326571 h 10907486"/>
                <a:gd name="connsiteX5" fmla="*/ 2547257 w 26191292"/>
                <a:gd name="connsiteY5" fmla="*/ 555171 h 10907486"/>
                <a:gd name="connsiteX6" fmla="*/ 3363686 w 26191292"/>
                <a:gd name="connsiteY6" fmla="*/ 1502228 h 10907486"/>
                <a:gd name="connsiteX7" fmla="*/ 4180114 w 26191292"/>
                <a:gd name="connsiteY7" fmla="*/ 1959428 h 10907486"/>
                <a:gd name="connsiteX8" fmla="*/ 5421086 w 26191292"/>
                <a:gd name="connsiteY8" fmla="*/ 2220686 h 10907486"/>
                <a:gd name="connsiteX9" fmla="*/ 8131628 w 26191292"/>
                <a:gd name="connsiteY9" fmla="*/ 2514600 h 10907486"/>
                <a:gd name="connsiteX10" fmla="*/ 9046028 w 26191292"/>
                <a:gd name="connsiteY10" fmla="*/ 3461657 h 10907486"/>
                <a:gd name="connsiteX11" fmla="*/ 9176657 w 26191292"/>
                <a:gd name="connsiteY11" fmla="*/ 3657600 h 10907486"/>
                <a:gd name="connsiteX12" fmla="*/ 9241971 w 26191292"/>
                <a:gd name="connsiteY12" fmla="*/ 3755571 h 10907486"/>
                <a:gd name="connsiteX13" fmla="*/ 9405257 w 26191292"/>
                <a:gd name="connsiteY13" fmla="*/ 4016828 h 10907486"/>
                <a:gd name="connsiteX14" fmla="*/ 9568543 w 26191292"/>
                <a:gd name="connsiteY14" fmla="*/ 4310743 h 10907486"/>
                <a:gd name="connsiteX15" fmla="*/ 9633857 w 26191292"/>
                <a:gd name="connsiteY15" fmla="*/ 4408714 h 10907486"/>
                <a:gd name="connsiteX16" fmla="*/ 9829800 w 26191292"/>
                <a:gd name="connsiteY16" fmla="*/ 4669971 h 10907486"/>
                <a:gd name="connsiteX17" fmla="*/ 10450286 w 26191292"/>
                <a:gd name="connsiteY17" fmla="*/ 5094514 h 10907486"/>
                <a:gd name="connsiteX18" fmla="*/ 11397343 w 26191292"/>
                <a:gd name="connsiteY18" fmla="*/ 5257800 h 10907486"/>
                <a:gd name="connsiteX19" fmla="*/ 11625943 w 26191292"/>
                <a:gd name="connsiteY19" fmla="*/ 5290457 h 10907486"/>
                <a:gd name="connsiteX20" fmla="*/ 12670971 w 26191292"/>
                <a:gd name="connsiteY20" fmla="*/ 5355771 h 10907486"/>
                <a:gd name="connsiteX21" fmla="*/ 13911943 w 26191292"/>
                <a:gd name="connsiteY21" fmla="*/ 5388428 h 10907486"/>
                <a:gd name="connsiteX22" fmla="*/ 14336486 w 26191292"/>
                <a:gd name="connsiteY22" fmla="*/ 5486400 h 10907486"/>
                <a:gd name="connsiteX23" fmla="*/ 14467114 w 26191292"/>
                <a:gd name="connsiteY23" fmla="*/ 5519057 h 10907486"/>
                <a:gd name="connsiteX24" fmla="*/ 14663057 w 26191292"/>
                <a:gd name="connsiteY24" fmla="*/ 5584371 h 10907486"/>
                <a:gd name="connsiteX25" fmla="*/ 14891657 w 26191292"/>
                <a:gd name="connsiteY25" fmla="*/ 5649686 h 10907486"/>
                <a:gd name="connsiteX26" fmla="*/ 15087600 w 26191292"/>
                <a:gd name="connsiteY26" fmla="*/ 5715000 h 10907486"/>
                <a:gd name="connsiteX27" fmla="*/ 15218228 w 26191292"/>
                <a:gd name="connsiteY27" fmla="*/ 5747657 h 10907486"/>
                <a:gd name="connsiteX28" fmla="*/ 15414171 w 26191292"/>
                <a:gd name="connsiteY28" fmla="*/ 5812971 h 10907486"/>
                <a:gd name="connsiteX29" fmla="*/ 15479486 w 26191292"/>
                <a:gd name="connsiteY29" fmla="*/ 5878286 h 10907486"/>
                <a:gd name="connsiteX30" fmla="*/ 15675428 w 26191292"/>
                <a:gd name="connsiteY30" fmla="*/ 6008914 h 10907486"/>
                <a:gd name="connsiteX31" fmla="*/ 15904028 w 26191292"/>
                <a:gd name="connsiteY31" fmla="*/ 6237514 h 10907486"/>
                <a:gd name="connsiteX32" fmla="*/ 16034657 w 26191292"/>
                <a:gd name="connsiteY32" fmla="*/ 6368143 h 10907486"/>
                <a:gd name="connsiteX33" fmla="*/ 16099971 w 26191292"/>
                <a:gd name="connsiteY33" fmla="*/ 6466114 h 10907486"/>
                <a:gd name="connsiteX34" fmla="*/ 16165286 w 26191292"/>
                <a:gd name="connsiteY34" fmla="*/ 6531428 h 10907486"/>
                <a:gd name="connsiteX35" fmla="*/ 16426543 w 26191292"/>
                <a:gd name="connsiteY35" fmla="*/ 6858000 h 10907486"/>
                <a:gd name="connsiteX36" fmla="*/ 16524514 w 26191292"/>
                <a:gd name="connsiteY36" fmla="*/ 6955971 h 10907486"/>
                <a:gd name="connsiteX37" fmla="*/ 16589828 w 26191292"/>
                <a:gd name="connsiteY37" fmla="*/ 7021286 h 10907486"/>
                <a:gd name="connsiteX38" fmla="*/ 16655143 w 26191292"/>
                <a:gd name="connsiteY38" fmla="*/ 7217228 h 10907486"/>
                <a:gd name="connsiteX39" fmla="*/ 16753114 w 26191292"/>
                <a:gd name="connsiteY39" fmla="*/ 7413171 h 10907486"/>
                <a:gd name="connsiteX40" fmla="*/ 16883743 w 26191292"/>
                <a:gd name="connsiteY40" fmla="*/ 7609114 h 10907486"/>
                <a:gd name="connsiteX41" fmla="*/ 16949057 w 26191292"/>
                <a:gd name="connsiteY41" fmla="*/ 7707086 h 10907486"/>
                <a:gd name="connsiteX42" fmla="*/ 17145000 w 26191292"/>
                <a:gd name="connsiteY42" fmla="*/ 7805057 h 10907486"/>
                <a:gd name="connsiteX43" fmla="*/ 17340943 w 26191292"/>
                <a:gd name="connsiteY43" fmla="*/ 7870371 h 10907486"/>
                <a:gd name="connsiteX44" fmla="*/ 17569543 w 26191292"/>
                <a:gd name="connsiteY44" fmla="*/ 7935686 h 10907486"/>
                <a:gd name="connsiteX45" fmla="*/ 18973800 w 26191292"/>
                <a:gd name="connsiteY45" fmla="*/ 8001000 h 10907486"/>
                <a:gd name="connsiteX46" fmla="*/ 19692257 w 26191292"/>
                <a:gd name="connsiteY46" fmla="*/ 8098971 h 10907486"/>
                <a:gd name="connsiteX47" fmla="*/ 20018828 w 26191292"/>
                <a:gd name="connsiteY47" fmla="*/ 8164286 h 10907486"/>
                <a:gd name="connsiteX48" fmla="*/ 20606657 w 26191292"/>
                <a:gd name="connsiteY48" fmla="*/ 8360228 h 10907486"/>
                <a:gd name="connsiteX49" fmla="*/ 20802600 w 26191292"/>
                <a:gd name="connsiteY49" fmla="*/ 8425543 h 10907486"/>
                <a:gd name="connsiteX50" fmla="*/ 20900571 w 26191292"/>
                <a:gd name="connsiteY50" fmla="*/ 8458200 h 10907486"/>
                <a:gd name="connsiteX51" fmla="*/ 21031200 w 26191292"/>
                <a:gd name="connsiteY51" fmla="*/ 8490857 h 10907486"/>
                <a:gd name="connsiteX52" fmla="*/ 21227143 w 26191292"/>
                <a:gd name="connsiteY52" fmla="*/ 8556171 h 10907486"/>
                <a:gd name="connsiteX53" fmla="*/ 21423086 w 26191292"/>
                <a:gd name="connsiteY53" fmla="*/ 8621486 h 10907486"/>
                <a:gd name="connsiteX54" fmla="*/ 21521057 w 26191292"/>
                <a:gd name="connsiteY54" fmla="*/ 8654143 h 10907486"/>
                <a:gd name="connsiteX55" fmla="*/ 21619028 w 26191292"/>
                <a:gd name="connsiteY55" fmla="*/ 8686800 h 10907486"/>
                <a:gd name="connsiteX56" fmla="*/ 21749657 w 26191292"/>
                <a:gd name="connsiteY56" fmla="*/ 8719457 h 10907486"/>
                <a:gd name="connsiteX57" fmla="*/ 21847628 w 26191292"/>
                <a:gd name="connsiteY57" fmla="*/ 8752114 h 10907486"/>
                <a:gd name="connsiteX58" fmla="*/ 21978257 w 26191292"/>
                <a:gd name="connsiteY58" fmla="*/ 8784771 h 10907486"/>
                <a:gd name="connsiteX59" fmla="*/ 22174200 w 26191292"/>
                <a:gd name="connsiteY59" fmla="*/ 8850086 h 10907486"/>
                <a:gd name="connsiteX60" fmla="*/ 22272171 w 26191292"/>
                <a:gd name="connsiteY60" fmla="*/ 8915400 h 10907486"/>
                <a:gd name="connsiteX61" fmla="*/ 22500771 w 26191292"/>
                <a:gd name="connsiteY61" fmla="*/ 8948057 h 10907486"/>
                <a:gd name="connsiteX62" fmla="*/ 22598743 w 26191292"/>
                <a:gd name="connsiteY62" fmla="*/ 8980714 h 10907486"/>
                <a:gd name="connsiteX63" fmla="*/ 22827343 w 26191292"/>
                <a:gd name="connsiteY63" fmla="*/ 9078686 h 10907486"/>
                <a:gd name="connsiteX64" fmla="*/ 22957971 w 26191292"/>
                <a:gd name="connsiteY64" fmla="*/ 9176657 h 10907486"/>
                <a:gd name="connsiteX65" fmla="*/ 23088600 w 26191292"/>
                <a:gd name="connsiteY65" fmla="*/ 9241971 h 10907486"/>
                <a:gd name="connsiteX66" fmla="*/ 23186571 w 26191292"/>
                <a:gd name="connsiteY66" fmla="*/ 9307286 h 10907486"/>
                <a:gd name="connsiteX67" fmla="*/ 23317200 w 26191292"/>
                <a:gd name="connsiteY67" fmla="*/ 9372600 h 10907486"/>
                <a:gd name="connsiteX68" fmla="*/ 23415171 w 26191292"/>
                <a:gd name="connsiteY68" fmla="*/ 9437914 h 10907486"/>
                <a:gd name="connsiteX69" fmla="*/ 23480486 w 26191292"/>
                <a:gd name="connsiteY69" fmla="*/ 9503228 h 10907486"/>
                <a:gd name="connsiteX70" fmla="*/ 23578457 w 26191292"/>
                <a:gd name="connsiteY70" fmla="*/ 9535886 h 10907486"/>
                <a:gd name="connsiteX71" fmla="*/ 23807057 w 26191292"/>
                <a:gd name="connsiteY71" fmla="*/ 9666514 h 10907486"/>
                <a:gd name="connsiteX72" fmla="*/ 23905028 w 26191292"/>
                <a:gd name="connsiteY72" fmla="*/ 9699171 h 10907486"/>
                <a:gd name="connsiteX73" fmla="*/ 24100971 w 26191292"/>
                <a:gd name="connsiteY73" fmla="*/ 9829800 h 10907486"/>
                <a:gd name="connsiteX74" fmla="*/ 24296914 w 26191292"/>
                <a:gd name="connsiteY74" fmla="*/ 9895114 h 10907486"/>
                <a:gd name="connsiteX75" fmla="*/ 24492857 w 26191292"/>
                <a:gd name="connsiteY75" fmla="*/ 10025743 h 10907486"/>
                <a:gd name="connsiteX76" fmla="*/ 24590828 w 26191292"/>
                <a:gd name="connsiteY76" fmla="*/ 10058400 h 10907486"/>
                <a:gd name="connsiteX77" fmla="*/ 24786771 w 26191292"/>
                <a:gd name="connsiteY77" fmla="*/ 10156371 h 10907486"/>
                <a:gd name="connsiteX78" fmla="*/ 24950057 w 26191292"/>
                <a:gd name="connsiteY78" fmla="*/ 10287000 h 10907486"/>
                <a:gd name="connsiteX79" fmla="*/ 25048028 w 26191292"/>
                <a:gd name="connsiteY79" fmla="*/ 10319657 h 10907486"/>
                <a:gd name="connsiteX80" fmla="*/ 25276628 w 26191292"/>
                <a:gd name="connsiteY80" fmla="*/ 10482943 h 10907486"/>
                <a:gd name="connsiteX81" fmla="*/ 25537886 w 26191292"/>
                <a:gd name="connsiteY81" fmla="*/ 10613571 h 10907486"/>
                <a:gd name="connsiteX82" fmla="*/ 25635857 w 26191292"/>
                <a:gd name="connsiteY82" fmla="*/ 10646228 h 10907486"/>
                <a:gd name="connsiteX83" fmla="*/ 25733828 w 26191292"/>
                <a:gd name="connsiteY83" fmla="*/ 10678886 h 10907486"/>
                <a:gd name="connsiteX84" fmla="*/ 25799143 w 26191292"/>
                <a:gd name="connsiteY84" fmla="*/ 10744200 h 10907486"/>
                <a:gd name="connsiteX85" fmla="*/ 25995086 w 26191292"/>
                <a:gd name="connsiteY85" fmla="*/ 10809514 h 10907486"/>
                <a:gd name="connsiteX86" fmla="*/ 26093057 w 26191292"/>
                <a:gd name="connsiteY86" fmla="*/ 10842171 h 10907486"/>
                <a:gd name="connsiteX87" fmla="*/ 26191028 w 26191292"/>
                <a:gd name="connsiteY87" fmla="*/ 10907486 h 10907486"/>
                <a:gd name="connsiteX88" fmla="*/ 0 w 26191292"/>
                <a:gd name="connsiteY88" fmla="*/ 10907486 h 10907486"/>
                <a:gd name="connsiteX89" fmla="*/ 32657 w 26191292"/>
                <a:gd name="connsiteY8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861457 w 26191292"/>
                <a:gd name="connsiteY3" fmla="*/ 228600 h 10907486"/>
                <a:gd name="connsiteX4" fmla="*/ 2188028 w 26191292"/>
                <a:gd name="connsiteY4" fmla="*/ 326571 h 10907486"/>
                <a:gd name="connsiteX5" fmla="*/ 2547257 w 26191292"/>
                <a:gd name="connsiteY5" fmla="*/ 555171 h 10907486"/>
                <a:gd name="connsiteX6" fmla="*/ 3363686 w 26191292"/>
                <a:gd name="connsiteY6" fmla="*/ 1502228 h 10907486"/>
                <a:gd name="connsiteX7" fmla="*/ 4180114 w 26191292"/>
                <a:gd name="connsiteY7" fmla="*/ 1959428 h 10907486"/>
                <a:gd name="connsiteX8" fmla="*/ 5421086 w 26191292"/>
                <a:gd name="connsiteY8" fmla="*/ 2220686 h 10907486"/>
                <a:gd name="connsiteX9" fmla="*/ 8131628 w 26191292"/>
                <a:gd name="connsiteY9" fmla="*/ 2514600 h 10907486"/>
                <a:gd name="connsiteX10" fmla="*/ 9046028 w 26191292"/>
                <a:gd name="connsiteY10" fmla="*/ 3461657 h 10907486"/>
                <a:gd name="connsiteX11" fmla="*/ 9176657 w 26191292"/>
                <a:gd name="connsiteY11" fmla="*/ 3657600 h 10907486"/>
                <a:gd name="connsiteX12" fmla="*/ 9241971 w 26191292"/>
                <a:gd name="connsiteY12" fmla="*/ 3755571 h 10907486"/>
                <a:gd name="connsiteX13" fmla="*/ 9405257 w 26191292"/>
                <a:gd name="connsiteY13" fmla="*/ 4016828 h 10907486"/>
                <a:gd name="connsiteX14" fmla="*/ 9568543 w 26191292"/>
                <a:gd name="connsiteY14" fmla="*/ 4310743 h 10907486"/>
                <a:gd name="connsiteX15" fmla="*/ 9633857 w 26191292"/>
                <a:gd name="connsiteY15" fmla="*/ 4408714 h 10907486"/>
                <a:gd name="connsiteX16" fmla="*/ 9829800 w 26191292"/>
                <a:gd name="connsiteY16" fmla="*/ 4669971 h 10907486"/>
                <a:gd name="connsiteX17" fmla="*/ 10450286 w 26191292"/>
                <a:gd name="connsiteY17" fmla="*/ 5094514 h 10907486"/>
                <a:gd name="connsiteX18" fmla="*/ 11397343 w 26191292"/>
                <a:gd name="connsiteY18" fmla="*/ 5257800 h 10907486"/>
                <a:gd name="connsiteX19" fmla="*/ 11625943 w 26191292"/>
                <a:gd name="connsiteY19" fmla="*/ 5290457 h 10907486"/>
                <a:gd name="connsiteX20" fmla="*/ 12670971 w 26191292"/>
                <a:gd name="connsiteY20" fmla="*/ 5355771 h 10907486"/>
                <a:gd name="connsiteX21" fmla="*/ 13911943 w 26191292"/>
                <a:gd name="connsiteY21" fmla="*/ 5388428 h 10907486"/>
                <a:gd name="connsiteX22" fmla="*/ 14336486 w 26191292"/>
                <a:gd name="connsiteY22" fmla="*/ 5486400 h 10907486"/>
                <a:gd name="connsiteX23" fmla="*/ 14467114 w 26191292"/>
                <a:gd name="connsiteY23" fmla="*/ 5519057 h 10907486"/>
                <a:gd name="connsiteX24" fmla="*/ 14663057 w 26191292"/>
                <a:gd name="connsiteY24" fmla="*/ 5584371 h 10907486"/>
                <a:gd name="connsiteX25" fmla="*/ 14891657 w 26191292"/>
                <a:gd name="connsiteY25" fmla="*/ 5649686 h 10907486"/>
                <a:gd name="connsiteX26" fmla="*/ 15087600 w 26191292"/>
                <a:gd name="connsiteY26" fmla="*/ 5715000 h 10907486"/>
                <a:gd name="connsiteX27" fmla="*/ 15218228 w 26191292"/>
                <a:gd name="connsiteY27" fmla="*/ 5747657 h 10907486"/>
                <a:gd name="connsiteX28" fmla="*/ 15414171 w 26191292"/>
                <a:gd name="connsiteY28" fmla="*/ 5812971 h 10907486"/>
                <a:gd name="connsiteX29" fmla="*/ 15479486 w 26191292"/>
                <a:gd name="connsiteY29" fmla="*/ 5878286 h 10907486"/>
                <a:gd name="connsiteX30" fmla="*/ 15675428 w 26191292"/>
                <a:gd name="connsiteY30" fmla="*/ 6008914 h 10907486"/>
                <a:gd name="connsiteX31" fmla="*/ 15904028 w 26191292"/>
                <a:gd name="connsiteY31" fmla="*/ 6237514 h 10907486"/>
                <a:gd name="connsiteX32" fmla="*/ 16034657 w 26191292"/>
                <a:gd name="connsiteY32" fmla="*/ 6368143 h 10907486"/>
                <a:gd name="connsiteX33" fmla="*/ 16099971 w 26191292"/>
                <a:gd name="connsiteY33" fmla="*/ 6466114 h 10907486"/>
                <a:gd name="connsiteX34" fmla="*/ 16165286 w 26191292"/>
                <a:gd name="connsiteY34" fmla="*/ 6531428 h 10907486"/>
                <a:gd name="connsiteX35" fmla="*/ 16426543 w 26191292"/>
                <a:gd name="connsiteY35" fmla="*/ 6858000 h 10907486"/>
                <a:gd name="connsiteX36" fmla="*/ 16524514 w 26191292"/>
                <a:gd name="connsiteY36" fmla="*/ 6955971 h 10907486"/>
                <a:gd name="connsiteX37" fmla="*/ 16589828 w 26191292"/>
                <a:gd name="connsiteY37" fmla="*/ 7021286 h 10907486"/>
                <a:gd name="connsiteX38" fmla="*/ 16655143 w 26191292"/>
                <a:gd name="connsiteY38" fmla="*/ 7217228 h 10907486"/>
                <a:gd name="connsiteX39" fmla="*/ 16753114 w 26191292"/>
                <a:gd name="connsiteY39" fmla="*/ 7413171 h 10907486"/>
                <a:gd name="connsiteX40" fmla="*/ 16883743 w 26191292"/>
                <a:gd name="connsiteY40" fmla="*/ 7609114 h 10907486"/>
                <a:gd name="connsiteX41" fmla="*/ 16949057 w 26191292"/>
                <a:gd name="connsiteY41" fmla="*/ 7707086 h 10907486"/>
                <a:gd name="connsiteX42" fmla="*/ 17145000 w 26191292"/>
                <a:gd name="connsiteY42" fmla="*/ 7805057 h 10907486"/>
                <a:gd name="connsiteX43" fmla="*/ 17340943 w 26191292"/>
                <a:gd name="connsiteY43" fmla="*/ 7870371 h 10907486"/>
                <a:gd name="connsiteX44" fmla="*/ 17569543 w 26191292"/>
                <a:gd name="connsiteY44" fmla="*/ 7935686 h 10907486"/>
                <a:gd name="connsiteX45" fmla="*/ 18973800 w 26191292"/>
                <a:gd name="connsiteY45" fmla="*/ 8001000 h 10907486"/>
                <a:gd name="connsiteX46" fmla="*/ 19692257 w 26191292"/>
                <a:gd name="connsiteY46" fmla="*/ 8098971 h 10907486"/>
                <a:gd name="connsiteX47" fmla="*/ 20018828 w 26191292"/>
                <a:gd name="connsiteY47" fmla="*/ 8164286 h 10907486"/>
                <a:gd name="connsiteX48" fmla="*/ 20606657 w 26191292"/>
                <a:gd name="connsiteY48" fmla="*/ 8360228 h 10907486"/>
                <a:gd name="connsiteX49" fmla="*/ 20802600 w 26191292"/>
                <a:gd name="connsiteY49" fmla="*/ 8425543 h 10907486"/>
                <a:gd name="connsiteX50" fmla="*/ 20900571 w 26191292"/>
                <a:gd name="connsiteY50" fmla="*/ 8458200 h 10907486"/>
                <a:gd name="connsiteX51" fmla="*/ 21031200 w 26191292"/>
                <a:gd name="connsiteY51" fmla="*/ 8490857 h 10907486"/>
                <a:gd name="connsiteX52" fmla="*/ 21227143 w 26191292"/>
                <a:gd name="connsiteY52" fmla="*/ 8556171 h 10907486"/>
                <a:gd name="connsiteX53" fmla="*/ 21423086 w 26191292"/>
                <a:gd name="connsiteY53" fmla="*/ 8621486 h 10907486"/>
                <a:gd name="connsiteX54" fmla="*/ 21521057 w 26191292"/>
                <a:gd name="connsiteY54" fmla="*/ 8654143 h 10907486"/>
                <a:gd name="connsiteX55" fmla="*/ 21619028 w 26191292"/>
                <a:gd name="connsiteY55" fmla="*/ 8686800 h 10907486"/>
                <a:gd name="connsiteX56" fmla="*/ 21749657 w 26191292"/>
                <a:gd name="connsiteY56" fmla="*/ 8719457 h 10907486"/>
                <a:gd name="connsiteX57" fmla="*/ 21847628 w 26191292"/>
                <a:gd name="connsiteY57" fmla="*/ 8752114 h 10907486"/>
                <a:gd name="connsiteX58" fmla="*/ 21978257 w 26191292"/>
                <a:gd name="connsiteY58" fmla="*/ 8784771 h 10907486"/>
                <a:gd name="connsiteX59" fmla="*/ 22174200 w 26191292"/>
                <a:gd name="connsiteY59" fmla="*/ 8850086 h 10907486"/>
                <a:gd name="connsiteX60" fmla="*/ 22272171 w 26191292"/>
                <a:gd name="connsiteY60" fmla="*/ 8915400 h 10907486"/>
                <a:gd name="connsiteX61" fmla="*/ 22500771 w 26191292"/>
                <a:gd name="connsiteY61" fmla="*/ 8948057 h 10907486"/>
                <a:gd name="connsiteX62" fmla="*/ 22598743 w 26191292"/>
                <a:gd name="connsiteY62" fmla="*/ 8980714 h 10907486"/>
                <a:gd name="connsiteX63" fmla="*/ 22827343 w 26191292"/>
                <a:gd name="connsiteY63" fmla="*/ 9078686 h 10907486"/>
                <a:gd name="connsiteX64" fmla="*/ 22957971 w 26191292"/>
                <a:gd name="connsiteY64" fmla="*/ 9176657 h 10907486"/>
                <a:gd name="connsiteX65" fmla="*/ 23088600 w 26191292"/>
                <a:gd name="connsiteY65" fmla="*/ 9241971 h 10907486"/>
                <a:gd name="connsiteX66" fmla="*/ 23186571 w 26191292"/>
                <a:gd name="connsiteY66" fmla="*/ 9307286 h 10907486"/>
                <a:gd name="connsiteX67" fmla="*/ 23317200 w 26191292"/>
                <a:gd name="connsiteY67" fmla="*/ 9372600 h 10907486"/>
                <a:gd name="connsiteX68" fmla="*/ 23415171 w 26191292"/>
                <a:gd name="connsiteY68" fmla="*/ 9437914 h 10907486"/>
                <a:gd name="connsiteX69" fmla="*/ 23480486 w 26191292"/>
                <a:gd name="connsiteY69" fmla="*/ 9503228 h 10907486"/>
                <a:gd name="connsiteX70" fmla="*/ 23578457 w 26191292"/>
                <a:gd name="connsiteY70" fmla="*/ 9535886 h 10907486"/>
                <a:gd name="connsiteX71" fmla="*/ 23807057 w 26191292"/>
                <a:gd name="connsiteY71" fmla="*/ 9666514 h 10907486"/>
                <a:gd name="connsiteX72" fmla="*/ 23905028 w 26191292"/>
                <a:gd name="connsiteY72" fmla="*/ 9699171 h 10907486"/>
                <a:gd name="connsiteX73" fmla="*/ 24100971 w 26191292"/>
                <a:gd name="connsiteY73" fmla="*/ 9829800 h 10907486"/>
                <a:gd name="connsiteX74" fmla="*/ 24296914 w 26191292"/>
                <a:gd name="connsiteY74" fmla="*/ 9895114 h 10907486"/>
                <a:gd name="connsiteX75" fmla="*/ 24492857 w 26191292"/>
                <a:gd name="connsiteY75" fmla="*/ 10025743 h 10907486"/>
                <a:gd name="connsiteX76" fmla="*/ 24590828 w 26191292"/>
                <a:gd name="connsiteY76" fmla="*/ 10058400 h 10907486"/>
                <a:gd name="connsiteX77" fmla="*/ 24786771 w 26191292"/>
                <a:gd name="connsiteY77" fmla="*/ 10156371 h 10907486"/>
                <a:gd name="connsiteX78" fmla="*/ 24950057 w 26191292"/>
                <a:gd name="connsiteY78" fmla="*/ 10287000 h 10907486"/>
                <a:gd name="connsiteX79" fmla="*/ 25048028 w 26191292"/>
                <a:gd name="connsiteY79" fmla="*/ 10319657 h 10907486"/>
                <a:gd name="connsiteX80" fmla="*/ 25276628 w 26191292"/>
                <a:gd name="connsiteY80" fmla="*/ 10482943 h 10907486"/>
                <a:gd name="connsiteX81" fmla="*/ 25537886 w 26191292"/>
                <a:gd name="connsiteY81" fmla="*/ 10613571 h 10907486"/>
                <a:gd name="connsiteX82" fmla="*/ 25635857 w 26191292"/>
                <a:gd name="connsiteY82" fmla="*/ 10646228 h 10907486"/>
                <a:gd name="connsiteX83" fmla="*/ 25733828 w 26191292"/>
                <a:gd name="connsiteY83" fmla="*/ 10678886 h 10907486"/>
                <a:gd name="connsiteX84" fmla="*/ 25799143 w 26191292"/>
                <a:gd name="connsiteY84" fmla="*/ 10744200 h 10907486"/>
                <a:gd name="connsiteX85" fmla="*/ 25995086 w 26191292"/>
                <a:gd name="connsiteY85" fmla="*/ 10809514 h 10907486"/>
                <a:gd name="connsiteX86" fmla="*/ 26093057 w 26191292"/>
                <a:gd name="connsiteY86" fmla="*/ 10842171 h 10907486"/>
                <a:gd name="connsiteX87" fmla="*/ 26191028 w 26191292"/>
                <a:gd name="connsiteY87" fmla="*/ 10907486 h 10907486"/>
                <a:gd name="connsiteX88" fmla="*/ 0 w 26191292"/>
                <a:gd name="connsiteY88" fmla="*/ 10907486 h 10907486"/>
                <a:gd name="connsiteX89" fmla="*/ 32657 w 26191292"/>
                <a:gd name="connsiteY8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188028 w 26191292"/>
                <a:gd name="connsiteY4" fmla="*/ 326571 h 10907486"/>
                <a:gd name="connsiteX5" fmla="*/ 2547257 w 26191292"/>
                <a:gd name="connsiteY5" fmla="*/ 555171 h 10907486"/>
                <a:gd name="connsiteX6" fmla="*/ 3363686 w 26191292"/>
                <a:gd name="connsiteY6" fmla="*/ 1502228 h 10907486"/>
                <a:gd name="connsiteX7" fmla="*/ 4180114 w 26191292"/>
                <a:gd name="connsiteY7" fmla="*/ 1959428 h 10907486"/>
                <a:gd name="connsiteX8" fmla="*/ 5421086 w 26191292"/>
                <a:gd name="connsiteY8" fmla="*/ 2220686 h 10907486"/>
                <a:gd name="connsiteX9" fmla="*/ 8131628 w 26191292"/>
                <a:gd name="connsiteY9" fmla="*/ 2514600 h 10907486"/>
                <a:gd name="connsiteX10" fmla="*/ 9046028 w 26191292"/>
                <a:gd name="connsiteY10" fmla="*/ 3461657 h 10907486"/>
                <a:gd name="connsiteX11" fmla="*/ 9176657 w 26191292"/>
                <a:gd name="connsiteY11" fmla="*/ 3657600 h 10907486"/>
                <a:gd name="connsiteX12" fmla="*/ 9241971 w 26191292"/>
                <a:gd name="connsiteY12" fmla="*/ 3755571 h 10907486"/>
                <a:gd name="connsiteX13" fmla="*/ 9405257 w 26191292"/>
                <a:gd name="connsiteY13" fmla="*/ 4016828 h 10907486"/>
                <a:gd name="connsiteX14" fmla="*/ 9568543 w 26191292"/>
                <a:gd name="connsiteY14" fmla="*/ 4310743 h 10907486"/>
                <a:gd name="connsiteX15" fmla="*/ 9633857 w 26191292"/>
                <a:gd name="connsiteY15" fmla="*/ 4408714 h 10907486"/>
                <a:gd name="connsiteX16" fmla="*/ 9829800 w 26191292"/>
                <a:gd name="connsiteY16" fmla="*/ 4669971 h 10907486"/>
                <a:gd name="connsiteX17" fmla="*/ 10450286 w 26191292"/>
                <a:gd name="connsiteY17" fmla="*/ 5094514 h 10907486"/>
                <a:gd name="connsiteX18" fmla="*/ 11397343 w 26191292"/>
                <a:gd name="connsiteY18" fmla="*/ 5257800 h 10907486"/>
                <a:gd name="connsiteX19" fmla="*/ 11625943 w 26191292"/>
                <a:gd name="connsiteY19" fmla="*/ 5290457 h 10907486"/>
                <a:gd name="connsiteX20" fmla="*/ 12670971 w 26191292"/>
                <a:gd name="connsiteY20" fmla="*/ 5355771 h 10907486"/>
                <a:gd name="connsiteX21" fmla="*/ 13911943 w 26191292"/>
                <a:gd name="connsiteY21" fmla="*/ 5388428 h 10907486"/>
                <a:gd name="connsiteX22" fmla="*/ 14336486 w 26191292"/>
                <a:gd name="connsiteY22" fmla="*/ 5486400 h 10907486"/>
                <a:gd name="connsiteX23" fmla="*/ 14467114 w 26191292"/>
                <a:gd name="connsiteY23" fmla="*/ 5519057 h 10907486"/>
                <a:gd name="connsiteX24" fmla="*/ 14663057 w 26191292"/>
                <a:gd name="connsiteY24" fmla="*/ 5584371 h 10907486"/>
                <a:gd name="connsiteX25" fmla="*/ 14891657 w 26191292"/>
                <a:gd name="connsiteY25" fmla="*/ 5649686 h 10907486"/>
                <a:gd name="connsiteX26" fmla="*/ 15087600 w 26191292"/>
                <a:gd name="connsiteY26" fmla="*/ 5715000 h 10907486"/>
                <a:gd name="connsiteX27" fmla="*/ 15218228 w 26191292"/>
                <a:gd name="connsiteY27" fmla="*/ 5747657 h 10907486"/>
                <a:gd name="connsiteX28" fmla="*/ 15414171 w 26191292"/>
                <a:gd name="connsiteY28" fmla="*/ 5812971 h 10907486"/>
                <a:gd name="connsiteX29" fmla="*/ 15479486 w 26191292"/>
                <a:gd name="connsiteY29" fmla="*/ 5878286 h 10907486"/>
                <a:gd name="connsiteX30" fmla="*/ 15675428 w 26191292"/>
                <a:gd name="connsiteY30" fmla="*/ 6008914 h 10907486"/>
                <a:gd name="connsiteX31" fmla="*/ 15904028 w 26191292"/>
                <a:gd name="connsiteY31" fmla="*/ 6237514 h 10907486"/>
                <a:gd name="connsiteX32" fmla="*/ 16034657 w 26191292"/>
                <a:gd name="connsiteY32" fmla="*/ 6368143 h 10907486"/>
                <a:gd name="connsiteX33" fmla="*/ 16099971 w 26191292"/>
                <a:gd name="connsiteY33" fmla="*/ 6466114 h 10907486"/>
                <a:gd name="connsiteX34" fmla="*/ 16165286 w 26191292"/>
                <a:gd name="connsiteY34" fmla="*/ 6531428 h 10907486"/>
                <a:gd name="connsiteX35" fmla="*/ 16426543 w 26191292"/>
                <a:gd name="connsiteY35" fmla="*/ 6858000 h 10907486"/>
                <a:gd name="connsiteX36" fmla="*/ 16524514 w 26191292"/>
                <a:gd name="connsiteY36" fmla="*/ 6955971 h 10907486"/>
                <a:gd name="connsiteX37" fmla="*/ 16589828 w 26191292"/>
                <a:gd name="connsiteY37" fmla="*/ 7021286 h 10907486"/>
                <a:gd name="connsiteX38" fmla="*/ 16655143 w 26191292"/>
                <a:gd name="connsiteY38" fmla="*/ 7217228 h 10907486"/>
                <a:gd name="connsiteX39" fmla="*/ 16753114 w 26191292"/>
                <a:gd name="connsiteY39" fmla="*/ 7413171 h 10907486"/>
                <a:gd name="connsiteX40" fmla="*/ 16883743 w 26191292"/>
                <a:gd name="connsiteY40" fmla="*/ 7609114 h 10907486"/>
                <a:gd name="connsiteX41" fmla="*/ 16949057 w 26191292"/>
                <a:gd name="connsiteY41" fmla="*/ 7707086 h 10907486"/>
                <a:gd name="connsiteX42" fmla="*/ 17145000 w 26191292"/>
                <a:gd name="connsiteY42" fmla="*/ 7805057 h 10907486"/>
                <a:gd name="connsiteX43" fmla="*/ 17340943 w 26191292"/>
                <a:gd name="connsiteY43" fmla="*/ 7870371 h 10907486"/>
                <a:gd name="connsiteX44" fmla="*/ 17569543 w 26191292"/>
                <a:gd name="connsiteY44" fmla="*/ 7935686 h 10907486"/>
                <a:gd name="connsiteX45" fmla="*/ 18973800 w 26191292"/>
                <a:gd name="connsiteY45" fmla="*/ 8001000 h 10907486"/>
                <a:gd name="connsiteX46" fmla="*/ 19692257 w 26191292"/>
                <a:gd name="connsiteY46" fmla="*/ 8098971 h 10907486"/>
                <a:gd name="connsiteX47" fmla="*/ 20018828 w 26191292"/>
                <a:gd name="connsiteY47" fmla="*/ 8164286 h 10907486"/>
                <a:gd name="connsiteX48" fmla="*/ 20606657 w 26191292"/>
                <a:gd name="connsiteY48" fmla="*/ 8360228 h 10907486"/>
                <a:gd name="connsiteX49" fmla="*/ 20802600 w 26191292"/>
                <a:gd name="connsiteY49" fmla="*/ 8425543 h 10907486"/>
                <a:gd name="connsiteX50" fmla="*/ 20900571 w 26191292"/>
                <a:gd name="connsiteY50" fmla="*/ 8458200 h 10907486"/>
                <a:gd name="connsiteX51" fmla="*/ 21031200 w 26191292"/>
                <a:gd name="connsiteY51" fmla="*/ 8490857 h 10907486"/>
                <a:gd name="connsiteX52" fmla="*/ 21227143 w 26191292"/>
                <a:gd name="connsiteY52" fmla="*/ 8556171 h 10907486"/>
                <a:gd name="connsiteX53" fmla="*/ 21423086 w 26191292"/>
                <a:gd name="connsiteY53" fmla="*/ 8621486 h 10907486"/>
                <a:gd name="connsiteX54" fmla="*/ 21521057 w 26191292"/>
                <a:gd name="connsiteY54" fmla="*/ 8654143 h 10907486"/>
                <a:gd name="connsiteX55" fmla="*/ 21619028 w 26191292"/>
                <a:gd name="connsiteY55" fmla="*/ 8686800 h 10907486"/>
                <a:gd name="connsiteX56" fmla="*/ 21749657 w 26191292"/>
                <a:gd name="connsiteY56" fmla="*/ 8719457 h 10907486"/>
                <a:gd name="connsiteX57" fmla="*/ 21847628 w 26191292"/>
                <a:gd name="connsiteY57" fmla="*/ 8752114 h 10907486"/>
                <a:gd name="connsiteX58" fmla="*/ 21978257 w 26191292"/>
                <a:gd name="connsiteY58" fmla="*/ 8784771 h 10907486"/>
                <a:gd name="connsiteX59" fmla="*/ 22174200 w 26191292"/>
                <a:gd name="connsiteY59" fmla="*/ 8850086 h 10907486"/>
                <a:gd name="connsiteX60" fmla="*/ 22272171 w 26191292"/>
                <a:gd name="connsiteY60" fmla="*/ 8915400 h 10907486"/>
                <a:gd name="connsiteX61" fmla="*/ 22500771 w 26191292"/>
                <a:gd name="connsiteY61" fmla="*/ 8948057 h 10907486"/>
                <a:gd name="connsiteX62" fmla="*/ 22598743 w 26191292"/>
                <a:gd name="connsiteY62" fmla="*/ 8980714 h 10907486"/>
                <a:gd name="connsiteX63" fmla="*/ 22827343 w 26191292"/>
                <a:gd name="connsiteY63" fmla="*/ 9078686 h 10907486"/>
                <a:gd name="connsiteX64" fmla="*/ 22957971 w 26191292"/>
                <a:gd name="connsiteY64" fmla="*/ 9176657 h 10907486"/>
                <a:gd name="connsiteX65" fmla="*/ 23088600 w 26191292"/>
                <a:gd name="connsiteY65" fmla="*/ 9241971 h 10907486"/>
                <a:gd name="connsiteX66" fmla="*/ 23186571 w 26191292"/>
                <a:gd name="connsiteY66" fmla="*/ 9307286 h 10907486"/>
                <a:gd name="connsiteX67" fmla="*/ 23317200 w 26191292"/>
                <a:gd name="connsiteY67" fmla="*/ 9372600 h 10907486"/>
                <a:gd name="connsiteX68" fmla="*/ 23415171 w 26191292"/>
                <a:gd name="connsiteY68" fmla="*/ 9437914 h 10907486"/>
                <a:gd name="connsiteX69" fmla="*/ 23480486 w 26191292"/>
                <a:gd name="connsiteY69" fmla="*/ 9503228 h 10907486"/>
                <a:gd name="connsiteX70" fmla="*/ 23578457 w 26191292"/>
                <a:gd name="connsiteY70" fmla="*/ 9535886 h 10907486"/>
                <a:gd name="connsiteX71" fmla="*/ 23807057 w 26191292"/>
                <a:gd name="connsiteY71" fmla="*/ 9666514 h 10907486"/>
                <a:gd name="connsiteX72" fmla="*/ 23905028 w 26191292"/>
                <a:gd name="connsiteY72" fmla="*/ 9699171 h 10907486"/>
                <a:gd name="connsiteX73" fmla="*/ 24100971 w 26191292"/>
                <a:gd name="connsiteY73" fmla="*/ 9829800 h 10907486"/>
                <a:gd name="connsiteX74" fmla="*/ 24296914 w 26191292"/>
                <a:gd name="connsiteY74" fmla="*/ 9895114 h 10907486"/>
                <a:gd name="connsiteX75" fmla="*/ 24492857 w 26191292"/>
                <a:gd name="connsiteY75" fmla="*/ 10025743 h 10907486"/>
                <a:gd name="connsiteX76" fmla="*/ 24590828 w 26191292"/>
                <a:gd name="connsiteY76" fmla="*/ 10058400 h 10907486"/>
                <a:gd name="connsiteX77" fmla="*/ 24786771 w 26191292"/>
                <a:gd name="connsiteY77" fmla="*/ 10156371 h 10907486"/>
                <a:gd name="connsiteX78" fmla="*/ 24950057 w 26191292"/>
                <a:gd name="connsiteY78" fmla="*/ 10287000 h 10907486"/>
                <a:gd name="connsiteX79" fmla="*/ 25048028 w 26191292"/>
                <a:gd name="connsiteY79" fmla="*/ 10319657 h 10907486"/>
                <a:gd name="connsiteX80" fmla="*/ 25276628 w 26191292"/>
                <a:gd name="connsiteY80" fmla="*/ 10482943 h 10907486"/>
                <a:gd name="connsiteX81" fmla="*/ 25537886 w 26191292"/>
                <a:gd name="connsiteY81" fmla="*/ 10613571 h 10907486"/>
                <a:gd name="connsiteX82" fmla="*/ 25635857 w 26191292"/>
                <a:gd name="connsiteY82" fmla="*/ 10646228 h 10907486"/>
                <a:gd name="connsiteX83" fmla="*/ 25733828 w 26191292"/>
                <a:gd name="connsiteY83" fmla="*/ 10678886 h 10907486"/>
                <a:gd name="connsiteX84" fmla="*/ 25799143 w 26191292"/>
                <a:gd name="connsiteY84" fmla="*/ 10744200 h 10907486"/>
                <a:gd name="connsiteX85" fmla="*/ 25995086 w 26191292"/>
                <a:gd name="connsiteY85" fmla="*/ 10809514 h 10907486"/>
                <a:gd name="connsiteX86" fmla="*/ 26093057 w 26191292"/>
                <a:gd name="connsiteY86" fmla="*/ 10842171 h 10907486"/>
                <a:gd name="connsiteX87" fmla="*/ 26191028 w 26191292"/>
                <a:gd name="connsiteY87" fmla="*/ 10907486 h 10907486"/>
                <a:gd name="connsiteX88" fmla="*/ 0 w 26191292"/>
                <a:gd name="connsiteY88" fmla="*/ 10907486 h 10907486"/>
                <a:gd name="connsiteX89" fmla="*/ 32657 w 26191292"/>
                <a:gd name="connsiteY8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292959 w 26191292"/>
                <a:gd name="connsiteY4" fmla="*/ 311581 h 10907486"/>
                <a:gd name="connsiteX5" fmla="*/ 2547257 w 26191292"/>
                <a:gd name="connsiteY5" fmla="*/ 555171 h 10907486"/>
                <a:gd name="connsiteX6" fmla="*/ 3363686 w 26191292"/>
                <a:gd name="connsiteY6" fmla="*/ 1502228 h 10907486"/>
                <a:gd name="connsiteX7" fmla="*/ 4180114 w 26191292"/>
                <a:gd name="connsiteY7" fmla="*/ 1959428 h 10907486"/>
                <a:gd name="connsiteX8" fmla="*/ 5421086 w 26191292"/>
                <a:gd name="connsiteY8" fmla="*/ 2220686 h 10907486"/>
                <a:gd name="connsiteX9" fmla="*/ 8131628 w 26191292"/>
                <a:gd name="connsiteY9" fmla="*/ 2514600 h 10907486"/>
                <a:gd name="connsiteX10" fmla="*/ 9046028 w 26191292"/>
                <a:gd name="connsiteY10" fmla="*/ 3461657 h 10907486"/>
                <a:gd name="connsiteX11" fmla="*/ 9176657 w 26191292"/>
                <a:gd name="connsiteY11" fmla="*/ 3657600 h 10907486"/>
                <a:gd name="connsiteX12" fmla="*/ 9241971 w 26191292"/>
                <a:gd name="connsiteY12" fmla="*/ 3755571 h 10907486"/>
                <a:gd name="connsiteX13" fmla="*/ 9405257 w 26191292"/>
                <a:gd name="connsiteY13" fmla="*/ 4016828 h 10907486"/>
                <a:gd name="connsiteX14" fmla="*/ 9568543 w 26191292"/>
                <a:gd name="connsiteY14" fmla="*/ 4310743 h 10907486"/>
                <a:gd name="connsiteX15" fmla="*/ 9633857 w 26191292"/>
                <a:gd name="connsiteY15" fmla="*/ 4408714 h 10907486"/>
                <a:gd name="connsiteX16" fmla="*/ 9829800 w 26191292"/>
                <a:gd name="connsiteY16" fmla="*/ 4669971 h 10907486"/>
                <a:gd name="connsiteX17" fmla="*/ 10450286 w 26191292"/>
                <a:gd name="connsiteY17" fmla="*/ 5094514 h 10907486"/>
                <a:gd name="connsiteX18" fmla="*/ 11397343 w 26191292"/>
                <a:gd name="connsiteY18" fmla="*/ 5257800 h 10907486"/>
                <a:gd name="connsiteX19" fmla="*/ 11625943 w 26191292"/>
                <a:gd name="connsiteY19" fmla="*/ 5290457 h 10907486"/>
                <a:gd name="connsiteX20" fmla="*/ 12670971 w 26191292"/>
                <a:gd name="connsiteY20" fmla="*/ 5355771 h 10907486"/>
                <a:gd name="connsiteX21" fmla="*/ 13911943 w 26191292"/>
                <a:gd name="connsiteY21" fmla="*/ 5388428 h 10907486"/>
                <a:gd name="connsiteX22" fmla="*/ 14336486 w 26191292"/>
                <a:gd name="connsiteY22" fmla="*/ 5486400 h 10907486"/>
                <a:gd name="connsiteX23" fmla="*/ 14467114 w 26191292"/>
                <a:gd name="connsiteY23" fmla="*/ 5519057 h 10907486"/>
                <a:gd name="connsiteX24" fmla="*/ 14663057 w 26191292"/>
                <a:gd name="connsiteY24" fmla="*/ 5584371 h 10907486"/>
                <a:gd name="connsiteX25" fmla="*/ 14891657 w 26191292"/>
                <a:gd name="connsiteY25" fmla="*/ 5649686 h 10907486"/>
                <a:gd name="connsiteX26" fmla="*/ 15087600 w 26191292"/>
                <a:gd name="connsiteY26" fmla="*/ 5715000 h 10907486"/>
                <a:gd name="connsiteX27" fmla="*/ 15218228 w 26191292"/>
                <a:gd name="connsiteY27" fmla="*/ 5747657 h 10907486"/>
                <a:gd name="connsiteX28" fmla="*/ 15414171 w 26191292"/>
                <a:gd name="connsiteY28" fmla="*/ 5812971 h 10907486"/>
                <a:gd name="connsiteX29" fmla="*/ 15479486 w 26191292"/>
                <a:gd name="connsiteY29" fmla="*/ 5878286 h 10907486"/>
                <a:gd name="connsiteX30" fmla="*/ 15675428 w 26191292"/>
                <a:gd name="connsiteY30" fmla="*/ 6008914 h 10907486"/>
                <a:gd name="connsiteX31" fmla="*/ 15904028 w 26191292"/>
                <a:gd name="connsiteY31" fmla="*/ 6237514 h 10907486"/>
                <a:gd name="connsiteX32" fmla="*/ 16034657 w 26191292"/>
                <a:gd name="connsiteY32" fmla="*/ 6368143 h 10907486"/>
                <a:gd name="connsiteX33" fmla="*/ 16099971 w 26191292"/>
                <a:gd name="connsiteY33" fmla="*/ 6466114 h 10907486"/>
                <a:gd name="connsiteX34" fmla="*/ 16165286 w 26191292"/>
                <a:gd name="connsiteY34" fmla="*/ 6531428 h 10907486"/>
                <a:gd name="connsiteX35" fmla="*/ 16426543 w 26191292"/>
                <a:gd name="connsiteY35" fmla="*/ 6858000 h 10907486"/>
                <a:gd name="connsiteX36" fmla="*/ 16524514 w 26191292"/>
                <a:gd name="connsiteY36" fmla="*/ 6955971 h 10907486"/>
                <a:gd name="connsiteX37" fmla="*/ 16589828 w 26191292"/>
                <a:gd name="connsiteY37" fmla="*/ 7021286 h 10907486"/>
                <a:gd name="connsiteX38" fmla="*/ 16655143 w 26191292"/>
                <a:gd name="connsiteY38" fmla="*/ 7217228 h 10907486"/>
                <a:gd name="connsiteX39" fmla="*/ 16753114 w 26191292"/>
                <a:gd name="connsiteY39" fmla="*/ 7413171 h 10907486"/>
                <a:gd name="connsiteX40" fmla="*/ 16883743 w 26191292"/>
                <a:gd name="connsiteY40" fmla="*/ 7609114 h 10907486"/>
                <a:gd name="connsiteX41" fmla="*/ 16949057 w 26191292"/>
                <a:gd name="connsiteY41" fmla="*/ 7707086 h 10907486"/>
                <a:gd name="connsiteX42" fmla="*/ 17145000 w 26191292"/>
                <a:gd name="connsiteY42" fmla="*/ 7805057 h 10907486"/>
                <a:gd name="connsiteX43" fmla="*/ 17340943 w 26191292"/>
                <a:gd name="connsiteY43" fmla="*/ 7870371 h 10907486"/>
                <a:gd name="connsiteX44" fmla="*/ 17569543 w 26191292"/>
                <a:gd name="connsiteY44" fmla="*/ 7935686 h 10907486"/>
                <a:gd name="connsiteX45" fmla="*/ 18973800 w 26191292"/>
                <a:gd name="connsiteY45" fmla="*/ 8001000 h 10907486"/>
                <a:gd name="connsiteX46" fmla="*/ 19692257 w 26191292"/>
                <a:gd name="connsiteY46" fmla="*/ 8098971 h 10907486"/>
                <a:gd name="connsiteX47" fmla="*/ 20018828 w 26191292"/>
                <a:gd name="connsiteY47" fmla="*/ 8164286 h 10907486"/>
                <a:gd name="connsiteX48" fmla="*/ 20606657 w 26191292"/>
                <a:gd name="connsiteY48" fmla="*/ 8360228 h 10907486"/>
                <a:gd name="connsiteX49" fmla="*/ 20802600 w 26191292"/>
                <a:gd name="connsiteY49" fmla="*/ 8425543 h 10907486"/>
                <a:gd name="connsiteX50" fmla="*/ 20900571 w 26191292"/>
                <a:gd name="connsiteY50" fmla="*/ 8458200 h 10907486"/>
                <a:gd name="connsiteX51" fmla="*/ 21031200 w 26191292"/>
                <a:gd name="connsiteY51" fmla="*/ 8490857 h 10907486"/>
                <a:gd name="connsiteX52" fmla="*/ 21227143 w 26191292"/>
                <a:gd name="connsiteY52" fmla="*/ 8556171 h 10907486"/>
                <a:gd name="connsiteX53" fmla="*/ 21423086 w 26191292"/>
                <a:gd name="connsiteY53" fmla="*/ 8621486 h 10907486"/>
                <a:gd name="connsiteX54" fmla="*/ 21521057 w 26191292"/>
                <a:gd name="connsiteY54" fmla="*/ 8654143 h 10907486"/>
                <a:gd name="connsiteX55" fmla="*/ 21619028 w 26191292"/>
                <a:gd name="connsiteY55" fmla="*/ 8686800 h 10907486"/>
                <a:gd name="connsiteX56" fmla="*/ 21749657 w 26191292"/>
                <a:gd name="connsiteY56" fmla="*/ 8719457 h 10907486"/>
                <a:gd name="connsiteX57" fmla="*/ 21847628 w 26191292"/>
                <a:gd name="connsiteY57" fmla="*/ 8752114 h 10907486"/>
                <a:gd name="connsiteX58" fmla="*/ 21978257 w 26191292"/>
                <a:gd name="connsiteY58" fmla="*/ 8784771 h 10907486"/>
                <a:gd name="connsiteX59" fmla="*/ 22174200 w 26191292"/>
                <a:gd name="connsiteY59" fmla="*/ 8850086 h 10907486"/>
                <a:gd name="connsiteX60" fmla="*/ 22272171 w 26191292"/>
                <a:gd name="connsiteY60" fmla="*/ 8915400 h 10907486"/>
                <a:gd name="connsiteX61" fmla="*/ 22500771 w 26191292"/>
                <a:gd name="connsiteY61" fmla="*/ 8948057 h 10907486"/>
                <a:gd name="connsiteX62" fmla="*/ 22598743 w 26191292"/>
                <a:gd name="connsiteY62" fmla="*/ 8980714 h 10907486"/>
                <a:gd name="connsiteX63" fmla="*/ 22827343 w 26191292"/>
                <a:gd name="connsiteY63" fmla="*/ 9078686 h 10907486"/>
                <a:gd name="connsiteX64" fmla="*/ 22957971 w 26191292"/>
                <a:gd name="connsiteY64" fmla="*/ 9176657 h 10907486"/>
                <a:gd name="connsiteX65" fmla="*/ 23088600 w 26191292"/>
                <a:gd name="connsiteY65" fmla="*/ 9241971 h 10907486"/>
                <a:gd name="connsiteX66" fmla="*/ 23186571 w 26191292"/>
                <a:gd name="connsiteY66" fmla="*/ 9307286 h 10907486"/>
                <a:gd name="connsiteX67" fmla="*/ 23317200 w 26191292"/>
                <a:gd name="connsiteY67" fmla="*/ 9372600 h 10907486"/>
                <a:gd name="connsiteX68" fmla="*/ 23415171 w 26191292"/>
                <a:gd name="connsiteY68" fmla="*/ 9437914 h 10907486"/>
                <a:gd name="connsiteX69" fmla="*/ 23480486 w 26191292"/>
                <a:gd name="connsiteY69" fmla="*/ 9503228 h 10907486"/>
                <a:gd name="connsiteX70" fmla="*/ 23578457 w 26191292"/>
                <a:gd name="connsiteY70" fmla="*/ 9535886 h 10907486"/>
                <a:gd name="connsiteX71" fmla="*/ 23807057 w 26191292"/>
                <a:gd name="connsiteY71" fmla="*/ 9666514 h 10907486"/>
                <a:gd name="connsiteX72" fmla="*/ 23905028 w 26191292"/>
                <a:gd name="connsiteY72" fmla="*/ 9699171 h 10907486"/>
                <a:gd name="connsiteX73" fmla="*/ 24100971 w 26191292"/>
                <a:gd name="connsiteY73" fmla="*/ 9829800 h 10907486"/>
                <a:gd name="connsiteX74" fmla="*/ 24296914 w 26191292"/>
                <a:gd name="connsiteY74" fmla="*/ 9895114 h 10907486"/>
                <a:gd name="connsiteX75" fmla="*/ 24492857 w 26191292"/>
                <a:gd name="connsiteY75" fmla="*/ 10025743 h 10907486"/>
                <a:gd name="connsiteX76" fmla="*/ 24590828 w 26191292"/>
                <a:gd name="connsiteY76" fmla="*/ 10058400 h 10907486"/>
                <a:gd name="connsiteX77" fmla="*/ 24786771 w 26191292"/>
                <a:gd name="connsiteY77" fmla="*/ 10156371 h 10907486"/>
                <a:gd name="connsiteX78" fmla="*/ 24950057 w 26191292"/>
                <a:gd name="connsiteY78" fmla="*/ 10287000 h 10907486"/>
                <a:gd name="connsiteX79" fmla="*/ 25048028 w 26191292"/>
                <a:gd name="connsiteY79" fmla="*/ 10319657 h 10907486"/>
                <a:gd name="connsiteX80" fmla="*/ 25276628 w 26191292"/>
                <a:gd name="connsiteY80" fmla="*/ 10482943 h 10907486"/>
                <a:gd name="connsiteX81" fmla="*/ 25537886 w 26191292"/>
                <a:gd name="connsiteY81" fmla="*/ 10613571 h 10907486"/>
                <a:gd name="connsiteX82" fmla="*/ 25635857 w 26191292"/>
                <a:gd name="connsiteY82" fmla="*/ 10646228 h 10907486"/>
                <a:gd name="connsiteX83" fmla="*/ 25733828 w 26191292"/>
                <a:gd name="connsiteY83" fmla="*/ 10678886 h 10907486"/>
                <a:gd name="connsiteX84" fmla="*/ 25799143 w 26191292"/>
                <a:gd name="connsiteY84" fmla="*/ 10744200 h 10907486"/>
                <a:gd name="connsiteX85" fmla="*/ 25995086 w 26191292"/>
                <a:gd name="connsiteY85" fmla="*/ 10809514 h 10907486"/>
                <a:gd name="connsiteX86" fmla="*/ 26093057 w 26191292"/>
                <a:gd name="connsiteY86" fmla="*/ 10842171 h 10907486"/>
                <a:gd name="connsiteX87" fmla="*/ 26191028 w 26191292"/>
                <a:gd name="connsiteY87" fmla="*/ 10907486 h 10907486"/>
                <a:gd name="connsiteX88" fmla="*/ 0 w 26191292"/>
                <a:gd name="connsiteY88" fmla="*/ 10907486 h 10907486"/>
                <a:gd name="connsiteX89" fmla="*/ 32657 w 26191292"/>
                <a:gd name="connsiteY8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292959 w 26191292"/>
                <a:gd name="connsiteY4" fmla="*/ 311581 h 10907486"/>
                <a:gd name="connsiteX5" fmla="*/ 2547257 w 26191292"/>
                <a:gd name="connsiteY5" fmla="*/ 555171 h 10907486"/>
                <a:gd name="connsiteX6" fmla="*/ 3363686 w 26191292"/>
                <a:gd name="connsiteY6" fmla="*/ 1502228 h 10907486"/>
                <a:gd name="connsiteX7" fmla="*/ 4180114 w 26191292"/>
                <a:gd name="connsiteY7" fmla="*/ 1959428 h 10907486"/>
                <a:gd name="connsiteX8" fmla="*/ 5421086 w 26191292"/>
                <a:gd name="connsiteY8" fmla="*/ 2220686 h 10907486"/>
                <a:gd name="connsiteX9" fmla="*/ 8131628 w 26191292"/>
                <a:gd name="connsiteY9" fmla="*/ 2514600 h 10907486"/>
                <a:gd name="connsiteX10" fmla="*/ 9046028 w 26191292"/>
                <a:gd name="connsiteY10" fmla="*/ 3461657 h 10907486"/>
                <a:gd name="connsiteX11" fmla="*/ 9176657 w 26191292"/>
                <a:gd name="connsiteY11" fmla="*/ 3657600 h 10907486"/>
                <a:gd name="connsiteX12" fmla="*/ 9241971 w 26191292"/>
                <a:gd name="connsiteY12" fmla="*/ 3755571 h 10907486"/>
                <a:gd name="connsiteX13" fmla="*/ 9405257 w 26191292"/>
                <a:gd name="connsiteY13" fmla="*/ 4016828 h 10907486"/>
                <a:gd name="connsiteX14" fmla="*/ 9568543 w 26191292"/>
                <a:gd name="connsiteY14" fmla="*/ 4310743 h 10907486"/>
                <a:gd name="connsiteX15" fmla="*/ 9633857 w 26191292"/>
                <a:gd name="connsiteY15" fmla="*/ 4408714 h 10907486"/>
                <a:gd name="connsiteX16" fmla="*/ 9829800 w 26191292"/>
                <a:gd name="connsiteY16" fmla="*/ 4669971 h 10907486"/>
                <a:gd name="connsiteX17" fmla="*/ 10450286 w 26191292"/>
                <a:gd name="connsiteY17" fmla="*/ 5094514 h 10907486"/>
                <a:gd name="connsiteX18" fmla="*/ 11397343 w 26191292"/>
                <a:gd name="connsiteY18" fmla="*/ 5257800 h 10907486"/>
                <a:gd name="connsiteX19" fmla="*/ 11625943 w 26191292"/>
                <a:gd name="connsiteY19" fmla="*/ 5290457 h 10907486"/>
                <a:gd name="connsiteX20" fmla="*/ 12670971 w 26191292"/>
                <a:gd name="connsiteY20" fmla="*/ 5355771 h 10907486"/>
                <a:gd name="connsiteX21" fmla="*/ 13911943 w 26191292"/>
                <a:gd name="connsiteY21" fmla="*/ 5388428 h 10907486"/>
                <a:gd name="connsiteX22" fmla="*/ 14336486 w 26191292"/>
                <a:gd name="connsiteY22" fmla="*/ 5486400 h 10907486"/>
                <a:gd name="connsiteX23" fmla="*/ 14467114 w 26191292"/>
                <a:gd name="connsiteY23" fmla="*/ 5519057 h 10907486"/>
                <a:gd name="connsiteX24" fmla="*/ 14663057 w 26191292"/>
                <a:gd name="connsiteY24" fmla="*/ 5584371 h 10907486"/>
                <a:gd name="connsiteX25" fmla="*/ 14891657 w 26191292"/>
                <a:gd name="connsiteY25" fmla="*/ 5649686 h 10907486"/>
                <a:gd name="connsiteX26" fmla="*/ 15087600 w 26191292"/>
                <a:gd name="connsiteY26" fmla="*/ 5715000 h 10907486"/>
                <a:gd name="connsiteX27" fmla="*/ 15218228 w 26191292"/>
                <a:gd name="connsiteY27" fmla="*/ 5747657 h 10907486"/>
                <a:gd name="connsiteX28" fmla="*/ 15414171 w 26191292"/>
                <a:gd name="connsiteY28" fmla="*/ 5812971 h 10907486"/>
                <a:gd name="connsiteX29" fmla="*/ 15479486 w 26191292"/>
                <a:gd name="connsiteY29" fmla="*/ 5878286 h 10907486"/>
                <a:gd name="connsiteX30" fmla="*/ 15675428 w 26191292"/>
                <a:gd name="connsiteY30" fmla="*/ 6008914 h 10907486"/>
                <a:gd name="connsiteX31" fmla="*/ 15904028 w 26191292"/>
                <a:gd name="connsiteY31" fmla="*/ 6237514 h 10907486"/>
                <a:gd name="connsiteX32" fmla="*/ 16034657 w 26191292"/>
                <a:gd name="connsiteY32" fmla="*/ 6368143 h 10907486"/>
                <a:gd name="connsiteX33" fmla="*/ 16099971 w 26191292"/>
                <a:gd name="connsiteY33" fmla="*/ 6466114 h 10907486"/>
                <a:gd name="connsiteX34" fmla="*/ 16165286 w 26191292"/>
                <a:gd name="connsiteY34" fmla="*/ 6531428 h 10907486"/>
                <a:gd name="connsiteX35" fmla="*/ 16426543 w 26191292"/>
                <a:gd name="connsiteY35" fmla="*/ 6858000 h 10907486"/>
                <a:gd name="connsiteX36" fmla="*/ 16524514 w 26191292"/>
                <a:gd name="connsiteY36" fmla="*/ 6955971 h 10907486"/>
                <a:gd name="connsiteX37" fmla="*/ 16589828 w 26191292"/>
                <a:gd name="connsiteY37" fmla="*/ 7021286 h 10907486"/>
                <a:gd name="connsiteX38" fmla="*/ 16655143 w 26191292"/>
                <a:gd name="connsiteY38" fmla="*/ 7217228 h 10907486"/>
                <a:gd name="connsiteX39" fmla="*/ 16753114 w 26191292"/>
                <a:gd name="connsiteY39" fmla="*/ 7413171 h 10907486"/>
                <a:gd name="connsiteX40" fmla="*/ 16883743 w 26191292"/>
                <a:gd name="connsiteY40" fmla="*/ 7609114 h 10907486"/>
                <a:gd name="connsiteX41" fmla="*/ 16949057 w 26191292"/>
                <a:gd name="connsiteY41" fmla="*/ 7707086 h 10907486"/>
                <a:gd name="connsiteX42" fmla="*/ 17145000 w 26191292"/>
                <a:gd name="connsiteY42" fmla="*/ 7805057 h 10907486"/>
                <a:gd name="connsiteX43" fmla="*/ 17340943 w 26191292"/>
                <a:gd name="connsiteY43" fmla="*/ 7870371 h 10907486"/>
                <a:gd name="connsiteX44" fmla="*/ 17569543 w 26191292"/>
                <a:gd name="connsiteY44" fmla="*/ 7935686 h 10907486"/>
                <a:gd name="connsiteX45" fmla="*/ 18973800 w 26191292"/>
                <a:gd name="connsiteY45" fmla="*/ 8001000 h 10907486"/>
                <a:gd name="connsiteX46" fmla="*/ 19692257 w 26191292"/>
                <a:gd name="connsiteY46" fmla="*/ 8098971 h 10907486"/>
                <a:gd name="connsiteX47" fmla="*/ 20018828 w 26191292"/>
                <a:gd name="connsiteY47" fmla="*/ 8164286 h 10907486"/>
                <a:gd name="connsiteX48" fmla="*/ 20606657 w 26191292"/>
                <a:gd name="connsiteY48" fmla="*/ 8360228 h 10907486"/>
                <a:gd name="connsiteX49" fmla="*/ 20802600 w 26191292"/>
                <a:gd name="connsiteY49" fmla="*/ 8425543 h 10907486"/>
                <a:gd name="connsiteX50" fmla="*/ 20900571 w 26191292"/>
                <a:gd name="connsiteY50" fmla="*/ 8458200 h 10907486"/>
                <a:gd name="connsiteX51" fmla="*/ 21031200 w 26191292"/>
                <a:gd name="connsiteY51" fmla="*/ 8490857 h 10907486"/>
                <a:gd name="connsiteX52" fmla="*/ 21227143 w 26191292"/>
                <a:gd name="connsiteY52" fmla="*/ 8556171 h 10907486"/>
                <a:gd name="connsiteX53" fmla="*/ 21423086 w 26191292"/>
                <a:gd name="connsiteY53" fmla="*/ 8621486 h 10907486"/>
                <a:gd name="connsiteX54" fmla="*/ 21521057 w 26191292"/>
                <a:gd name="connsiteY54" fmla="*/ 8654143 h 10907486"/>
                <a:gd name="connsiteX55" fmla="*/ 21619028 w 26191292"/>
                <a:gd name="connsiteY55" fmla="*/ 8686800 h 10907486"/>
                <a:gd name="connsiteX56" fmla="*/ 21749657 w 26191292"/>
                <a:gd name="connsiteY56" fmla="*/ 8719457 h 10907486"/>
                <a:gd name="connsiteX57" fmla="*/ 21847628 w 26191292"/>
                <a:gd name="connsiteY57" fmla="*/ 8752114 h 10907486"/>
                <a:gd name="connsiteX58" fmla="*/ 21978257 w 26191292"/>
                <a:gd name="connsiteY58" fmla="*/ 8784771 h 10907486"/>
                <a:gd name="connsiteX59" fmla="*/ 22174200 w 26191292"/>
                <a:gd name="connsiteY59" fmla="*/ 8850086 h 10907486"/>
                <a:gd name="connsiteX60" fmla="*/ 22272171 w 26191292"/>
                <a:gd name="connsiteY60" fmla="*/ 8915400 h 10907486"/>
                <a:gd name="connsiteX61" fmla="*/ 22500771 w 26191292"/>
                <a:gd name="connsiteY61" fmla="*/ 8948057 h 10907486"/>
                <a:gd name="connsiteX62" fmla="*/ 22598743 w 26191292"/>
                <a:gd name="connsiteY62" fmla="*/ 8980714 h 10907486"/>
                <a:gd name="connsiteX63" fmla="*/ 22827343 w 26191292"/>
                <a:gd name="connsiteY63" fmla="*/ 9078686 h 10907486"/>
                <a:gd name="connsiteX64" fmla="*/ 22957971 w 26191292"/>
                <a:gd name="connsiteY64" fmla="*/ 9176657 h 10907486"/>
                <a:gd name="connsiteX65" fmla="*/ 23088600 w 26191292"/>
                <a:gd name="connsiteY65" fmla="*/ 9241971 h 10907486"/>
                <a:gd name="connsiteX66" fmla="*/ 23186571 w 26191292"/>
                <a:gd name="connsiteY66" fmla="*/ 9307286 h 10907486"/>
                <a:gd name="connsiteX67" fmla="*/ 23317200 w 26191292"/>
                <a:gd name="connsiteY67" fmla="*/ 9372600 h 10907486"/>
                <a:gd name="connsiteX68" fmla="*/ 23415171 w 26191292"/>
                <a:gd name="connsiteY68" fmla="*/ 9437914 h 10907486"/>
                <a:gd name="connsiteX69" fmla="*/ 23480486 w 26191292"/>
                <a:gd name="connsiteY69" fmla="*/ 9503228 h 10907486"/>
                <a:gd name="connsiteX70" fmla="*/ 23578457 w 26191292"/>
                <a:gd name="connsiteY70" fmla="*/ 9535886 h 10907486"/>
                <a:gd name="connsiteX71" fmla="*/ 23807057 w 26191292"/>
                <a:gd name="connsiteY71" fmla="*/ 9666514 h 10907486"/>
                <a:gd name="connsiteX72" fmla="*/ 23905028 w 26191292"/>
                <a:gd name="connsiteY72" fmla="*/ 9699171 h 10907486"/>
                <a:gd name="connsiteX73" fmla="*/ 24100971 w 26191292"/>
                <a:gd name="connsiteY73" fmla="*/ 9829800 h 10907486"/>
                <a:gd name="connsiteX74" fmla="*/ 24296914 w 26191292"/>
                <a:gd name="connsiteY74" fmla="*/ 9895114 h 10907486"/>
                <a:gd name="connsiteX75" fmla="*/ 24492857 w 26191292"/>
                <a:gd name="connsiteY75" fmla="*/ 10025743 h 10907486"/>
                <a:gd name="connsiteX76" fmla="*/ 24590828 w 26191292"/>
                <a:gd name="connsiteY76" fmla="*/ 10058400 h 10907486"/>
                <a:gd name="connsiteX77" fmla="*/ 24786771 w 26191292"/>
                <a:gd name="connsiteY77" fmla="*/ 10156371 h 10907486"/>
                <a:gd name="connsiteX78" fmla="*/ 24950057 w 26191292"/>
                <a:gd name="connsiteY78" fmla="*/ 10287000 h 10907486"/>
                <a:gd name="connsiteX79" fmla="*/ 25048028 w 26191292"/>
                <a:gd name="connsiteY79" fmla="*/ 10319657 h 10907486"/>
                <a:gd name="connsiteX80" fmla="*/ 25276628 w 26191292"/>
                <a:gd name="connsiteY80" fmla="*/ 10482943 h 10907486"/>
                <a:gd name="connsiteX81" fmla="*/ 25537886 w 26191292"/>
                <a:gd name="connsiteY81" fmla="*/ 10613571 h 10907486"/>
                <a:gd name="connsiteX82" fmla="*/ 25635857 w 26191292"/>
                <a:gd name="connsiteY82" fmla="*/ 10646228 h 10907486"/>
                <a:gd name="connsiteX83" fmla="*/ 25733828 w 26191292"/>
                <a:gd name="connsiteY83" fmla="*/ 10678886 h 10907486"/>
                <a:gd name="connsiteX84" fmla="*/ 25799143 w 26191292"/>
                <a:gd name="connsiteY84" fmla="*/ 10744200 h 10907486"/>
                <a:gd name="connsiteX85" fmla="*/ 25995086 w 26191292"/>
                <a:gd name="connsiteY85" fmla="*/ 10809514 h 10907486"/>
                <a:gd name="connsiteX86" fmla="*/ 26093057 w 26191292"/>
                <a:gd name="connsiteY86" fmla="*/ 10842171 h 10907486"/>
                <a:gd name="connsiteX87" fmla="*/ 26191028 w 26191292"/>
                <a:gd name="connsiteY87" fmla="*/ 10907486 h 10907486"/>
                <a:gd name="connsiteX88" fmla="*/ 0 w 26191292"/>
                <a:gd name="connsiteY88" fmla="*/ 10907486 h 10907486"/>
                <a:gd name="connsiteX89" fmla="*/ 32657 w 26191292"/>
                <a:gd name="connsiteY8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568543 w 26191292"/>
                <a:gd name="connsiteY13" fmla="*/ 4310743 h 10907486"/>
                <a:gd name="connsiteX14" fmla="*/ 9633857 w 26191292"/>
                <a:gd name="connsiteY14" fmla="*/ 4408714 h 10907486"/>
                <a:gd name="connsiteX15" fmla="*/ 9829800 w 26191292"/>
                <a:gd name="connsiteY15" fmla="*/ 4669971 h 10907486"/>
                <a:gd name="connsiteX16" fmla="*/ 10450286 w 26191292"/>
                <a:gd name="connsiteY16" fmla="*/ 5094514 h 10907486"/>
                <a:gd name="connsiteX17" fmla="*/ 11397343 w 26191292"/>
                <a:gd name="connsiteY17" fmla="*/ 5257800 h 10907486"/>
                <a:gd name="connsiteX18" fmla="*/ 11625943 w 26191292"/>
                <a:gd name="connsiteY18" fmla="*/ 5290457 h 10907486"/>
                <a:gd name="connsiteX19" fmla="*/ 12670971 w 26191292"/>
                <a:gd name="connsiteY19" fmla="*/ 5355771 h 10907486"/>
                <a:gd name="connsiteX20" fmla="*/ 13911943 w 26191292"/>
                <a:gd name="connsiteY20" fmla="*/ 5388428 h 10907486"/>
                <a:gd name="connsiteX21" fmla="*/ 14336486 w 26191292"/>
                <a:gd name="connsiteY21" fmla="*/ 5486400 h 10907486"/>
                <a:gd name="connsiteX22" fmla="*/ 14467114 w 26191292"/>
                <a:gd name="connsiteY22" fmla="*/ 5519057 h 10907486"/>
                <a:gd name="connsiteX23" fmla="*/ 14663057 w 26191292"/>
                <a:gd name="connsiteY23" fmla="*/ 5584371 h 10907486"/>
                <a:gd name="connsiteX24" fmla="*/ 14891657 w 26191292"/>
                <a:gd name="connsiteY24" fmla="*/ 5649686 h 10907486"/>
                <a:gd name="connsiteX25" fmla="*/ 15087600 w 26191292"/>
                <a:gd name="connsiteY25" fmla="*/ 5715000 h 10907486"/>
                <a:gd name="connsiteX26" fmla="*/ 15218228 w 26191292"/>
                <a:gd name="connsiteY26" fmla="*/ 5747657 h 10907486"/>
                <a:gd name="connsiteX27" fmla="*/ 15414171 w 26191292"/>
                <a:gd name="connsiteY27" fmla="*/ 5812971 h 10907486"/>
                <a:gd name="connsiteX28" fmla="*/ 15479486 w 26191292"/>
                <a:gd name="connsiteY28" fmla="*/ 5878286 h 10907486"/>
                <a:gd name="connsiteX29" fmla="*/ 15675428 w 26191292"/>
                <a:gd name="connsiteY29" fmla="*/ 6008914 h 10907486"/>
                <a:gd name="connsiteX30" fmla="*/ 15904028 w 26191292"/>
                <a:gd name="connsiteY30" fmla="*/ 6237514 h 10907486"/>
                <a:gd name="connsiteX31" fmla="*/ 16034657 w 26191292"/>
                <a:gd name="connsiteY31" fmla="*/ 6368143 h 10907486"/>
                <a:gd name="connsiteX32" fmla="*/ 16099971 w 26191292"/>
                <a:gd name="connsiteY32" fmla="*/ 6466114 h 10907486"/>
                <a:gd name="connsiteX33" fmla="*/ 16165286 w 26191292"/>
                <a:gd name="connsiteY33" fmla="*/ 6531428 h 10907486"/>
                <a:gd name="connsiteX34" fmla="*/ 16426543 w 26191292"/>
                <a:gd name="connsiteY34" fmla="*/ 6858000 h 10907486"/>
                <a:gd name="connsiteX35" fmla="*/ 16524514 w 26191292"/>
                <a:gd name="connsiteY35" fmla="*/ 6955971 h 10907486"/>
                <a:gd name="connsiteX36" fmla="*/ 16589828 w 26191292"/>
                <a:gd name="connsiteY36" fmla="*/ 7021286 h 10907486"/>
                <a:gd name="connsiteX37" fmla="*/ 16655143 w 26191292"/>
                <a:gd name="connsiteY37" fmla="*/ 7217228 h 10907486"/>
                <a:gd name="connsiteX38" fmla="*/ 16753114 w 26191292"/>
                <a:gd name="connsiteY38" fmla="*/ 7413171 h 10907486"/>
                <a:gd name="connsiteX39" fmla="*/ 16883743 w 26191292"/>
                <a:gd name="connsiteY39" fmla="*/ 7609114 h 10907486"/>
                <a:gd name="connsiteX40" fmla="*/ 16949057 w 26191292"/>
                <a:gd name="connsiteY40" fmla="*/ 7707086 h 10907486"/>
                <a:gd name="connsiteX41" fmla="*/ 17145000 w 26191292"/>
                <a:gd name="connsiteY41" fmla="*/ 7805057 h 10907486"/>
                <a:gd name="connsiteX42" fmla="*/ 17340943 w 26191292"/>
                <a:gd name="connsiteY42" fmla="*/ 7870371 h 10907486"/>
                <a:gd name="connsiteX43" fmla="*/ 17569543 w 26191292"/>
                <a:gd name="connsiteY43" fmla="*/ 7935686 h 10907486"/>
                <a:gd name="connsiteX44" fmla="*/ 18973800 w 26191292"/>
                <a:gd name="connsiteY44" fmla="*/ 8001000 h 10907486"/>
                <a:gd name="connsiteX45" fmla="*/ 19692257 w 26191292"/>
                <a:gd name="connsiteY45" fmla="*/ 8098971 h 10907486"/>
                <a:gd name="connsiteX46" fmla="*/ 20018828 w 26191292"/>
                <a:gd name="connsiteY46" fmla="*/ 8164286 h 10907486"/>
                <a:gd name="connsiteX47" fmla="*/ 20606657 w 26191292"/>
                <a:gd name="connsiteY47" fmla="*/ 8360228 h 10907486"/>
                <a:gd name="connsiteX48" fmla="*/ 20802600 w 26191292"/>
                <a:gd name="connsiteY48" fmla="*/ 8425543 h 10907486"/>
                <a:gd name="connsiteX49" fmla="*/ 20900571 w 26191292"/>
                <a:gd name="connsiteY49" fmla="*/ 8458200 h 10907486"/>
                <a:gd name="connsiteX50" fmla="*/ 21031200 w 26191292"/>
                <a:gd name="connsiteY50" fmla="*/ 8490857 h 10907486"/>
                <a:gd name="connsiteX51" fmla="*/ 21227143 w 26191292"/>
                <a:gd name="connsiteY51" fmla="*/ 8556171 h 10907486"/>
                <a:gd name="connsiteX52" fmla="*/ 21423086 w 26191292"/>
                <a:gd name="connsiteY52" fmla="*/ 8621486 h 10907486"/>
                <a:gd name="connsiteX53" fmla="*/ 21521057 w 26191292"/>
                <a:gd name="connsiteY53" fmla="*/ 8654143 h 10907486"/>
                <a:gd name="connsiteX54" fmla="*/ 21619028 w 26191292"/>
                <a:gd name="connsiteY54" fmla="*/ 8686800 h 10907486"/>
                <a:gd name="connsiteX55" fmla="*/ 21749657 w 26191292"/>
                <a:gd name="connsiteY55" fmla="*/ 8719457 h 10907486"/>
                <a:gd name="connsiteX56" fmla="*/ 21847628 w 26191292"/>
                <a:gd name="connsiteY56" fmla="*/ 8752114 h 10907486"/>
                <a:gd name="connsiteX57" fmla="*/ 21978257 w 26191292"/>
                <a:gd name="connsiteY57" fmla="*/ 8784771 h 10907486"/>
                <a:gd name="connsiteX58" fmla="*/ 22174200 w 26191292"/>
                <a:gd name="connsiteY58" fmla="*/ 8850086 h 10907486"/>
                <a:gd name="connsiteX59" fmla="*/ 22272171 w 26191292"/>
                <a:gd name="connsiteY59" fmla="*/ 8915400 h 10907486"/>
                <a:gd name="connsiteX60" fmla="*/ 22500771 w 26191292"/>
                <a:gd name="connsiteY60" fmla="*/ 8948057 h 10907486"/>
                <a:gd name="connsiteX61" fmla="*/ 22598743 w 26191292"/>
                <a:gd name="connsiteY61" fmla="*/ 8980714 h 10907486"/>
                <a:gd name="connsiteX62" fmla="*/ 22827343 w 26191292"/>
                <a:gd name="connsiteY62" fmla="*/ 9078686 h 10907486"/>
                <a:gd name="connsiteX63" fmla="*/ 22957971 w 26191292"/>
                <a:gd name="connsiteY63" fmla="*/ 9176657 h 10907486"/>
                <a:gd name="connsiteX64" fmla="*/ 23088600 w 26191292"/>
                <a:gd name="connsiteY64" fmla="*/ 9241971 h 10907486"/>
                <a:gd name="connsiteX65" fmla="*/ 23186571 w 26191292"/>
                <a:gd name="connsiteY65" fmla="*/ 9307286 h 10907486"/>
                <a:gd name="connsiteX66" fmla="*/ 23317200 w 26191292"/>
                <a:gd name="connsiteY66" fmla="*/ 9372600 h 10907486"/>
                <a:gd name="connsiteX67" fmla="*/ 23415171 w 26191292"/>
                <a:gd name="connsiteY67" fmla="*/ 9437914 h 10907486"/>
                <a:gd name="connsiteX68" fmla="*/ 23480486 w 26191292"/>
                <a:gd name="connsiteY68" fmla="*/ 9503228 h 10907486"/>
                <a:gd name="connsiteX69" fmla="*/ 23578457 w 26191292"/>
                <a:gd name="connsiteY69" fmla="*/ 9535886 h 10907486"/>
                <a:gd name="connsiteX70" fmla="*/ 23807057 w 26191292"/>
                <a:gd name="connsiteY70" fmla="*/ 9666514 h 10907486"/>
                <a:gd name="connsiteX71" fmla="*/ 23905028 w 26191292"/>
                <a:gd name="connsiteY71" fmla="*/ 9699171 h 10907486"/>
                <a:gd name="connsiteX72" fmla="*/ 24100971 w 26191292"/>
                <a:gd name="connsiteY72" fmla="*/ 9829800 h 10907486"/>
                <a:gd name="connsiteX73" fmla="*/ 24296914 w 26191292"/>
                <a:gd name="connsiteY73" fmla="*/ 9895114 h 10907486"/>
                <a:gd name="connsiteX74" fmla="*/ 24492857 w 26191292"/>
                <a:gd name="connsiteY74" fmla="*/ 10025743 h 10907486"/>
                <a:gd name="connsiteX75" fmla="*/ 24590828 w 26191292"/>
                <a:gd name="connsiteY75" fmla="*/ 10058400 h 10907486"/>
                <a:gd name="connsiteX76" fmla="*/ 24786771 w 26191292"/>
                <a:gd name="connsiteY76" fmla="*/ 10156371 h 10907486"/>
                <a:gd name="connsiteX77" fmla="*/ 24950057 w 26191292"/>
                <a:gd name="connsiteY77" fmla="*/ 10287000 h 10907486"/>
                <a:gd name="connsiteX78" fmla="*/ 25048028 w 26191292"/>
                <a:gd name="connsiteY78" fmla="*/ 10319657 h 10907486"/>
                <a:gd name="connsiteX79" fmla="*/ 25276628 w 26191292"/>
                <a:gd name="connsiteY79" fmla="*/ 10482943 h 10907486"/>
                <a:gd name="connsiteX80" fmla="*/ 25537886 w 26191292"/>
                <a:gd name="connsiteY80" fmla="*/ 10613571 h 10907486"/>
                <a:gd name="connsiteX81" fmla="*/ 25635857 w 26191292"/>
                <a:gd name="connsiteY81" fmla="*/ 10646228 h 10907486"/>
                <a:gd name="connsiteX82" fmla="*/ 25733828 w 26191292"/>
                <a:gd name="connsiteY82" fmla="*/ 10678886 h 10907486"/>
                <a:gd name="connsiteX83" fmla="*/ 25799143 w 26191292"/>
                <a:gd name="connsiteY83" fmla="*/ 10744200 h 10907486"/>
                <a:gd name="connsiteX84" fmla="*/ 25995086 w 26191292"/>
                <a:gd name="connsiteY84" fmla="*/ 10809514 h 10907486"/>
                <a:gd name="connsiteX85" fmla="*/ 26093057 w 26191292"/>
                <a:gd name="connsiteY85" fmla="*/ 10842171 h 10907486"/>
                <a:gd name="connsiteX86" fmla="*/ 26191028 w 26191292"/>
                <a:gd name="connsiteY86" fmla="*/ 10907486 h 10907486"/>
                <a:gd name="connsiteX87" fmla="*/ 0 w 26191292"/>
                <a:gd name="connsiteY87" fmla="*/ 10907486 h 10907486"/>
                <a:gd name="connsiteX88" fmla="*/ 32657 w 26191292"/>
                <a:gd name="connsiteY8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568543 w 26191292"/>
                <a:gd name="connsiteY13" fmla="*/ 4310743 h 10907486"/>
                <a:gd name="connsiteX14" fmla="*/ 9829800 w 26191292"/>
                <a:gd name="connsiteY14" fmla="*/ 4669971 h 10907486"/>
                <a:gd name="connsiteX15" fmla="*/ 10450286 w 26191292"/>
                <a:gd name="connsiteY15" fmla="*/ 5094514 h 10907486"/>
                <a:gd name="connsiteX16" fmla="*/ 11397343 w 26191292"/>
                <a:gd name="connsiteY16" fmla="*/ 5257800 h 10907486"/>
                <a:gd name="connsiteX17" fmla="*/ 11625943 w 26191292"/>
                <a:gd name="connsiteY17" fmla="*/ 5290457 h 10907486"/>
                <a:gd name="connsiteX18" fmla="*/ 12670971 w 26191292"/>
                <a:gd name="connsiteY18" fmla="*/ 5355771 h 10907486"/>
                <a:gd name="connsiteX19" fmla="*/ 13911943 w 26191292"/>
                <a:gd name="connsiteY19" fmla="*/ 5388428 h 10907486"/>
                <a:gd name="connsiteX20" fmla="*/ 14336486 w 26191292"/>
                <a:gd name="connsiteY20" fmla="*/ 5486400 h 10907486"/>
                <a:gd name="connsiteX21" fmla="*/ 14467114 w 26191292"/>
                <a:gd name="connsiteY21" fmla="*/ 5519057 h 10907486"/>
                <a:gd name="connsiteX22" fmla="*/ 14663057 w 26191292"/>
                <a:gd name="connsiteY22" fmla="*/ 5584371 h 10907486"/>
                <a:gd name="connsiteX23" fmla="*/ 14891657 w 26191292"/>
                <a:gd name="connsiteY23" fmla="*/ 5649686 h 10907486"/>
                <a:gd name="connsiteX24" fmla="*/ 15087600 w 26191292"/>
                <a:gd name="connsiteY24" fmla="*/ 5715000 h 10907486"/>
                <a:gd name="connsiteX25" fmla="*/ 15218228 w 26191292"/>
                <a:gd name="connsiteY25" fmla="*/ 5747657 h 10907486"/>
                <a:gd name="connsiteX26" fmla="*/ 15414171 w 26191292"/>
                <a:gd name="connsiteY26" fmla="*/ 5812971 h 10907486"/>
                <a:gd name="connsiteX27" fmla="*/ 15479486 w 26191292"/>
                <a:gd name="connsiteY27" fmla="*/ 5878286 h 10907486"/>
                <a:gd name="connsiteX28" fmla="*/ 15675428 w 26191292"/>
                <a:gd name="connsiteY28" fmla="*/ 6008914 h 10907486"/>
                <a:gd name="connsiteX29" fmla="*/ 15904028 w 26191292"/>
                <a:gd name="connsiteY29" fmla="*/ 6237514 h 10907486"/>
                <a:gd name="connsiteX30" fmla="*/ 16034657 w 26191292"/>
                <a:gd name="connsiteY30" fmla="*/ 6368143 h 10907486"/>
                <a:gd name="connsiteX31" fmla="*/ 16099971 w 26191292"/>
                <a:gd name="connsiteY31" fmla="*/ 6466114 h 10907486"/>
                <a:gd name="connsiteX32" fmla="*/ 16165286 w 26191292"/>
                <a:gd name="connsiteY32" fmla="*/ 6531428 h 10907486"/>
                <a:gd name="connsiteX33" fmla="*/ 16426543 w 26191292"/>
                <a:gd name="connsiteY33" fmla="*/ 6858000 h 10907486"/>
                <a:gd name="connsiteX34" fmla="*/ 16524514 w 26191292"/>
                <a:gd name="connsiteY34" fmla="*/ 6955971 h 10907486"/>
                <a:gd name="connsiteX35" fmla="*/ 16589828 w 26191292"/>
                <a:gd name="connsiteY35" fmla="*/ 7021286 h 10907486"/>
                <a:gd name="connsiteX36" fmla="*/ 16655143 w 26191292"/>
                <a:gd name="connsiteY36" fmla="*/ 7217228 h 10907486"/>
                <a:gd name="connsiteX37" fmla="*/ 16753114 w 26191292"/>
                <a:gd name="connsiteY37" fmla="*/ 7413171 h 10907486"/>
                <a:gd name="connsiteX38" fmla="*/ 16883743 w 26191292"/>
                <a:gd name="connsiteY38" fmla="*/ 7609114 h 10907486"/>
                <a:gd name="connsiteX39" fmla="*/ 16949057 w 26191292"/>
                <a:gd name="connsiteY39" fmla="*/ 7707086 h 10907486"/>
                <a:gd name="connsiteX40" fmla="*/ 17145000 w 26191292"/>
                <a:gd name="connsiteY40" fmla="*/ 7805057 h 10907486"/>
                <a:gd name="connsiteX41" fmla="*/ 17340943 w 26191292"/>
                <a:gd name="connsiteY41" fmla="*/ 7870371 h 10907486"/>
                <a:gd name="connsiteX42" fmla="*/ 17569543 w 26191292"/>
                <a:gd name="connsiteY42" fmla="*/ 7935686 h 10907486"/>
                <a:gd name="connsiteX43" fmla="*/ 18973800 w 26191292"/>
                <a:gd name="connsiteY43" fmla="*/ 8001000 h 10907486"/>
                <a:gd name="connsiteX44" fmla="*/ 19692257 w 26191292"/>
                <a:gd name="connsiteY44" fmla="*/ 8098971 h 10907486"/>
                <a:gd name="connsiteX45" fmla="*/ 20018828 w 26191292"/>
                <a:gd name="connsiteY45" fmla="*/ 8164286 h 10907486"/>
                <a:gd name="connsiteX46" fmla="*/ 20606657 w 26191292"/>
                <a:gd name="connsiteY46" fmla="*/ 8360228 h 10907486"/>
                <a:gd name="connsiteX47" fmla="*/ 20802600 w 26191292"/>
                <a:gd name="connsiteY47" fmla="*/ 8425543 h 10907486"/>
                <a:gd name="connsiteX48" fmla="*/ 20900571 w 26191292"/>
                <a:gd name="connsiteY48" fmla="*/ 8458200 h 10907486"/>
                <a:gd name="connsiteX49" fmla="*/ 21031200 w 26191292"/>
                <a:gd name="connsiteY49" fmla="*/ 8490857 h 10907486"/>
                <a:gd name="connsiteX50" fmla="*/ 21227143 w 26191292"/>
                <a:gd name="connsiteY50" fmla="*/ 8556171 h 10907486"/>
                <a:gd name="connsiteX51" fmla="*/ 21423086 w 26191292"/>
                <a:gd name="connsiteY51" fmla="*/ 8621486 h 10907486"/>
                <a:gd name="connsiteX52" fmla="*/ 21521057 w 26191292"/>
                <a:gd name="connsiteY52" fmla="*/ 8654143 h 10907486"/>
                <a:gd name="connsiteX53" fmla="*/ 21619028 w 26191292"/>
                <a:gd name="connsiteY53" fmla="*/ 8686800 h 10907486"/>
                <a:gd name="connsiteX54" fmla="*/ 21749657 w 26191292"/>
                <a:gd name="connsiteY54" fmla="*/ 8719457 h 10907486"/>
                <a:gd name="connsiteX55" fmla="*/ 21847628 w 26191292"/>
                <a:gd name="connsiteY55" fmla="*/ 8752114 h 10907486"/>
                <a:gd name="connsiteX56" fmla="*/ 21978257 w 26191292"/>
                <a:gd name="connsiteY56" fmla="*/ 8784771 h 10907486"/>
                <a:gd name="connsiteX57" fmla="*/ 22174200 w 26191292"/>
                <a:gd name="connsiteY57" fmla="*/ 8850086 h 10907486"/>
                <a:gd name="connsiteX58" fmla="*/ 22272171 w 26191292"/>
                <a:gd name="connsiteY58" fmla="*/ 8915400 h 10907486"/>
                <a:gd name="connsiteX59" fmla="*/ 22500771 w 26191292"/>
                <a:gd name="connsiteY59" fmla="*/ 8948057 h 10907486"/>
                <a:gd name="connsiteX60" fmla="*/ 22598743 w 26191292"/>
                <a:gd name="connsiteY60" fmla="*/ 8980714 h 10907486"/>
                <a:gd name="connsiteX61" fmla="*/ 22827343 w 26191292"/>
                <a:gd name="connsiteY61" fmla="*/ 9078686 h 10907486"/>
                <a:gd name="connsiteX62" fmla="*/ 22957971 w 26191292"/>
                <a:gd name="connsiteY62" fmla="*/ 9176657 h 10907486"/>
                <a:gd name="connsiteX63" fmla="*/ 23088600 w 26191292"/>
                <a:gd name="connsiteY63" fmla="*/ 9241971 h 10907486"/>
                <a:gd name="connsiteX64" fmla="*/ 23186571 w 26191292"/>
                <a:gd name="connsiteY64" fmla="*/ 9307286 h 10907486"/>
                <a:gd name="connsiteX65" fmla="*/ 23317200 w 26191292"/>
                <a:gd name="connsiteY65" fmla="*/ 9372600 h 10907486"/>
                <a:gd name="connsiteX66" fmla="*/ 23415171 w 26191292"/>
                <a:gd name="connsiteY66" fmla="*/ 9437914 h 10907486"/>
                <a:gd name="connsiteX67" fmla="*/ 23480486 w 26191292"/>
                <a:gd name="connsiteY67" fmla="*/ 9503228 h 10907486"/>
                <a:gd name="connsiteX68" fmla="*/ 23578457 w 26191292"/>
                <a:gd name="connsiteY68" fmla="*/ 9535886 h 10907486"/>
                <a:gd name="connsiteX69" fmla="*/ 23807057 w 26191292"/>
                <a:gd name="connsiteY69" fmla="*/ 9666514 h 10907486"/>
                <a:gd name="connsiteX70" fmla="*/ 23905028 w 26191292"/>
                <a:gd name="connsiteY70" fmla="*/ 9699171 h 10907486"/>
                <a:gd name="connsiteX71" fmla="*/ 24100971 w 26191292"/>
                <a:gd name="connsiteY71" fmla="*/ 9829800 h 10907486"/>
                <a:gd name="connsiteX72" fmla="*/ 24296914 w 26191292"/>
                <a:gd name="connsiteY72" fmla="*/ 9895114 h 10907486"/>
                <a:gd name="connsiteX73" fmla="*/ 24492857 w 26191292"/>
                <a:gd name="connsiteY73" fmla="*/ 10025743 h 10907486"/>
                <a:gd name="connsiteX74" fmla="*/ 24590828 w 26191292"/>
                <a:gd name="connsiteY74" fmla="*/ 10058400 h 10907486"/>
                <a:gd name="connsiteX75" fmla="*/ 24786771 w 26191292"/>
                <a:gd name="connsiteY75" fmla="*/ 10156371 h 10907486"/>
                <a:gd name="connsiteX76" fmla="*/ 24950057 w 26191292"/>
                <a:gd name="connsiteY76" fmla="*/ 10287000 h 10907486"/>
                <a:gd name="connsiteX77" fmla="*/ 25048028 w 26191292"/>
                <a:gd name="connsiteY77" fmla="*/ 10319657 h 10907486"/>
                <a:gd name="connsiteX78" fmla="*/ 25276628 w 26191292"/>
                <a:gd name="connsiteY78" fmla="*/ 10482943 h 10907486"/>
                <a:gd name="connsiteX79" fmla="*/ 25537886 w 26191292"/>
                <a:gd name="connsiteY79" fmla="*/ 10613571 h 10907486"/>
                <a:gd name="connsiteX80" fmla="*/ 25635857 w 26191292"/>
                <a:gd name="connsiteY80" fmla="*/ 10646228 h 10907486"/>
                <a:gd name="connsiteX81" fmla="*/ 25733828 w 26191292"/>
                <a:gd name="connsiteY81" fmla="*/ 10678886 h 10907486"/>
                <a:gd name="connsiteX82" fmla="*/ 25799143 w 26191292"/>
                <a:gd name="connsiteY82" fmla="*/ 10744200 h 10907486"/>
                <a:gd name="connsiteX83" fmla="*/ 25995086 w 26191292"/>
                <a:gd name="connsiteY83" fmla="*/ 10809514 h 10907486"/>
                <a:gd name="connsiteX84" fmla="*/ 26093057 w 26191292"/>
                <a:gd name="connsiteY84" fmla="*/ 10842171 h 10907486"/>
                <a:gd name="connsiteX85" fmla="*/ 26191028 w 26191292"/>
                <a:gd name="connsiteY85" fmla="*/ 10907486 h 10907486"/>
                <a:gd name="connsiteX86" fmla="*/ 0 w 26191292"/>
                <a:gd name="connsiteY86" fmla="*/ 10907486 h 10907486"/>
                <a:gd name="connsiteX87" fmla="*/ 32657 w 26191292"/>
                <a:gd name="connsiteY8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336486 w 26191292"/>
                <a:gd name="connsiteY19" fmla="*/ 5486400 h 10907486"/>
                <a:gd name="connsiteX20" fmla="*/ 14467114 w 26191292"/>
                <a:gd name="connsiteY20" fmla="*/ 5519057 h 10907486"/>
                <a:gd name="connsiteX21" fmla="*/ 14663057 w 26191292"/>
                <a:gd name="connsiteY21" fmla="*/ 5584371 h 10907486"/>
                <a:gd name="connsiteX22" fmla="*/ 14891657 w 26191292"/>
                <a:gd name="connsiteY22" fmla="*/ 5649686 h 10907486"/>
                <a:gd name="connsiteX23" fmla="*/ 15087600 w 26191292"/>
                <a:gd name="connsiteY23" fmla="*/ 5715000 h 10907486"/>
                <a:gd name="connsiteX24" fmla="*/ 15218228 w 26191292"/>
                <a:gd name="connsiteY24" fmla="*/ 5747657 h 10907486"/>
                <a:gd name="connsiteX25" fmla="*/ 15414171 w 26191292"/>
                <a:gd name="connsiteY25" fmla="*/ 5812971 h 10907486"/>
                <a:gd name="connsiteX26" fmla="*/ 15479486 w 26191292"/>
                <a:gd name="connsiteY26" fmla="*/ 5878286 h 10907486"/>
                <a:gd name="connsiteX27" fmla="*/ 15675428 w 26191292"/>
                <a:gd name="connsiteY27" fmla="*/ 6008914 h 10907486"/>
                <a:gd name="connsiteX28" fmla="*/ 15904028 w 26191292"/>
                <a:gd name="connsiteY28" fmla="*/ 6237514 h 10907486"/>
                <a:gd name="connsiteX29" fmla="*/ 16034657 w 26191292"/>
                <a:gd name="connsiteY29" fmla="*/ 6368143 h 10907486"/>
                <a:gd name="connsiteX30" fmla="*/ 16099971 w 26191292"/>
                <a:gd name="connsiteY30" fmla="*/ 6466114 h 10907486"/>
                <a:gd name="connsiteX31" fmla="*/ 16165286 w 26191292"/>
                <a:gd name="connsiteY31" fmla="*/ 6531428 h 10907486"/>
                <a:gd name="connsiteX32" fmla="*/ 16426543 w 26191292"/>
                <a:gd name="connsiteY32" fmla="*/ 6858000 h 10907486"/>
                <a:gd name="connsiteX33" fmla="*/ 16524514 w 26191292"/>
                <a:gd name="connsiteY33" fmla="*/ 6955971 h 10907486"/>
                <a:gd name="connsiteX34" fmla="*/ 16589828 w 26191292"/>
                <a:gd name="connsiteY34" fmla="*/ 7021286 h 10907486"/>
                <a:gd name="connsiteX35" fmla="*/ 16655143 w 26191292"/>
                <a:gd name="connsiteY35" fmla="*/ 7217228 h 10907486"/>
                <a:gd name="connsiteX36" fmla="*/ 16753114 w 26191292"/>
                <a:gd name="connsiteY36" fmla="*/ 7413171 h 10907486"/>
                <a:gd name="connsiteX37" fmla="*/ 16883743 w 26191292"/>
                <a:gd name="connsiteY37" fmla="*/ 7609114 h 10907486"/>
                <a:gd name="connsiteX38" fmla="*/ 16949057 w 26191292"/>
                <a:gd name="connsiteY38" fmla="*/ 7707086 h 10907486"/>
                <a:gd name="connsiteX39" fmla="*/ 17145000 w 26191292"/>
                <a:gd name="connsiteY39" fmla="*/ 7805057 h 10907486"/>
                <a:gd name="connsiteX40" fmla="*/ 17340943 w 26191292"/>
                <a:gd name="connsiteY40" fmla="*/ 7870371 h 10907486"/>
                <a:gd name="connsiteX41" fmla="*/ 17569543 w 26191292"/>
                <a:gd name="connsiteY41" fmla="*/ 7935686 h 10907486"/>
                <a:gd name="connsiteX42" fmla="*/ 18973800 w 26191292"/>
                <a:gd name="connsiteY42" fmla="*/ 8001000 h 10907486"/>
                <a:gd name="connsiteX43" fmla="*/ 19692257 w 26191292"/>
                <a:gd name="connsiteY43" fmla="*/ 8098971 h 10907486"/>
                <a:gd name="connsiteX44" fmla="*/ 20018828 w 26191292"/>
                <a:gd name="connsiteY44" fmla="*/ 8164286 h 10907486"/>
                <a:gd name="connsiteX45" fmla="*/ 20606657 w 26191292"/>
                <a:gd name="connsiteY45" fmla="*/ 8360228 h 10907486"/>
                <a:gd name="connsiteX46" fmla="*/ 20802600 w 26191292"/>
                <a:gd name="connsiteY46" fmla="*/ 8425543 h 10907486"/>
                <a:gd name="connsiteX47" fmla="*/ 20900571 w 26191292"/>
                <a:gd name="connsiteY47" fmla="*/ 8458200 h 10907486"/>
                <a:gd name="connsiteX48" fmla="*/ 21031200 w 26191292"/>
                <a:gd name="connsiteY48" fmla="*/ 8490857 h 10907486"/>
                <a:gd name="connsiteX49" fmla="*/ 21227143 w 26191292"/>
                <a:gd name="connsiteY49" fmla="*/ 8556171 h 10907486"/>
                <a:gd name="connsiteX50" fmla="*/ 21423086 w 26191292"/>
                <a:gd name="connsiteY50" fmla="*/ 8621486 h 10907486"/>
                <a:gd name="connsiteX51" fmla="*/ 21521057 w 26191292"/>
                <a:gd name="connsiteY51" fmla="*/ 8654143 h 10907486"/>
                <a:gd name="connsiteX52" fmla="*/ 21619028 w 26191292"/>
                <a:gd name="connsiteY52" fmla="*/ 8686800 h 10907486"/>
                <a:gd name="connsiteX53" fmla="*/ 21749657 w 26191292"/>
                <a:gd name="connsiteY53" fmla="*/ 8719457 h 10907486"/>
                <a:gd name="connsiteX54" fmla="*/ 21847628 w 26191292"/>
                <a:gd name="connsiteY54" fmla="*/ 8752114 h 10907486"/>
                <a:gd name="connsiteX55" fmla="*/ 21978257 w 26191292"/>
                <a:gd name="connsiteY55" fmla="*/ 8784771 h 10907486"/>
                <a:gd name="connsiteX56" fmla="*/ 22174200 w 26191292"/>
                <a:gd name="connsiteY56" fmla="*/ 8850086 h 10907486"/>
                <a:gd name="connsiteX57" fmla="*/ 22272171 w 26191292"/>
                <a:gd name="connsiteY57" fmla="*/ 8915400 h 10907486"/>
                <a:gd name="connsiteX58" fmla="*/ 22500771 w 26191292"/>
                <a:gd name="connsiteY58" fmla="*/ 8948057 h 10907486"/>
                <a:gd name="connsiteX59" fmla="*/ 22598743 w 26191292"/>
                <a:gd name="connsiteY59" fmla="*/ 8980714 h 10907486"/>
                <a:gd name="connsiteX60" fmla="*/ 22827343 w 26191292"/>
                <a:gd name="connsiteY60" fmla="*/ 9078686 h 10907486"/>
                <a:gd name="connsiteX61" fmla="*/ 22957971 w 26191292"/>
                <a:gd name="connsiteY61" fmla="*/ 9176657 h 10907486"/>
                <a:gd name="connsiteX62" fmla="*/ 23088600 w 26191292"/>
                <a:gd name="connsiteY62" fmla="*/ 9241971 h 10907486"/>
                <a:gd name="connsiteX63" fmla="*/ 23186571 w 26191292"/>
                <a:gd name="connsiteY63" fmla="*/ 9307286 h 10907486"/>
                <a:gd name="connsiteX64" fmla="*/ 23317200 w 26191292"/>
                <a:gd name="connsiteY64" fmla="*/ 9372600 h 10907486"/>
                <a:gd name="connsiteX65" fmla="*/ 23415171 w 26191292"/>
                <a:gd name="connsiteY65" fmla="*/ 9437914 h 10907486"/>
                <a:gd name="connsiteX66" fmla="*/ 23480486 w 26191292"/>
                <a:gd name="connsiteY66" fmla="*/ 9503228 h 10907486"/>
                <a:gd name="connsiteX67" fmla="*/ 23578457 w 26191292"/>
                <a:gd name="connsiteY67" fmla="*/ 9535886 h 10907486"/>
                <a:gd name="connsiteX68" fmla="*/ 23807057 w 26191292"/>
                <a:gd name="connsiteY68" fmla="*/ 9666514 h 10907486"/>
                <a:gd name="connsiteX69" fmla="*/ 23905028 w 26191292"/>
                <a:gd name="connsiteY69" fmla="*/ 9699171 h 10907486"/>
                <a:gd name="connsiteX70" fmla="*/ 24100971 w 26191292"/>
                <a:gd name="connsiteY70" fmla="*/ 9829800 h 10907486"/>
                <a:gd name="connsiteX71" fmla="*/ 24296914 w 26191292"/>
                <a:gd name="connsiteY71" fmla="*/ 9895114 h 10907486"/>
                <a:gd name="connsiteX72" fmla="*/ 24492857 w 26191292"/>
                <a:gd name="connsiteY72" fmla="*/ 10025743 h 10907486"/>
                <a:gd name="connsiteX73" fmla="*/ 24590828 w 26191292"/>
                <a:gd name="connsiteY73" fmla="*/ 10058400 h 10907486"/>
                <a:gd name="connsiteX74" fmla="*/ 24786771 w 26191292"/>
                <a:gd name="connsiteY74" fmla="*/ 10156371 h 10907486"/>
                <a:gd name="connsiteX75" fmla="*/ 24950057 w 26191292"/>
                <a:gd name="connsiteY75" fmla="*/ 10287000 h 10907486"/>
                <a:gd name="connsiteX76" fmla="*/ 25048028 w 26191292"/>
                <a:gd name="connsiteY76" fmla="*/ 10319657 h 10907486"/>
                <a:gd name="connsiteX77" fmla="*/ 25276628 w 26191292"/>
                <a:gd name="connsiteY77" fmla="*/ 10482943 h 10907486"/>
                <a:gd name="connsiteX78" fmla="*/ 25537886 w 26191292"/>
                <a:gd name="connsiteY78" fmla="*/ 10613571 h 10907486"/>
                <a:gd name="connsiteX79" fmla="*/ 25635857 w 26191292"/>
                <a:gd name="connsiteY79" fmla="*/ 10646228 h 10907486"/>
                <a:gd name="connsiteX80" fmla="*/ 25733828 w 26191292"/>
                <a:gd name="connsiteY80" fmla="*/ 10678886 h 10907486"/>
                <a:gd name="connsiteX81" fmla="*/ 25799143 w 26191292"/>
                <a:gd name="connsiteY81" fmla="*/ 10744200 h 10907486"/>
                <a:gd name="connsiteX82" fmla="*/ 25995086 w 26191292"/>
                <a:gd name="connsiteY82" fmla="*/ 10809514 h 10907486"/>
                <a:gd name="connsiteX83" fmla="*/ 26093057 w 26191292"/>
                <a:gd name="connsiteY83" fmla="*/ 10842171 h 10907486"/>
                <a:gd name="connsiteX84" fmla="*/ 26191028 w 26191292"/>
                <a:gd name="connsiteY84" fmla="*/ 10907486 h 10907486"/>
                <a:gd name="connsiteX85" fmla="*/ 0 w 26191292"/>
                <a:gd name="connsiteY85" fmla="*/ 10907486 h 10907486"/>
                <a:gd name="connsiteX86" fmla="*/ 32657 w 26191292"/>
                <a:gd name="connsiteY8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336486 w 26191292"/>
                <a:gd name="connsiteY19" fmla="*/ 5486400 h 10907486"/>
                <a:gd name="connsiteX20" fmla="*/ 14467114 w 26191292"/>
                <a:gd name="connsiteY20" fmla="*/ 5519057 h 10907486"/>
                <a:gd name="connsiteX21" fmla="*/ 14663057 w 26191292"/>
                <a:gd name="connsiteY21" fmla="*/ 5584371 h 10907486"/>
                <a:gd name="connsiteX22" fmla="*/ 14891657 w 26191292"/>
                <a:gd name="connsiteY22" fmla="*/ 5649686 h 10907486"/>
                <a:gd name="connsiteX23" fmla="*/ 15087600 w 26191292"/>
                <a:gd name="connsiteY23" fmla="*/ 5715000 h 10907486"/>
                <a:gd name="connsiteX24" fmla="*/ 15218228 w 26191292"/>
                <a:gd name="connsiteY24" fmla="*/ 5747657 h 10907486"/>
                <a:gd name="connsiteX25" fmla="*/ 15479486 w 26191292"/>
                <a:gd name="connsiteY25" fmla="*/ 5878286 h 10907486"/>
                <a:gd name="connsiteX26" fmla="*/ 15675428 w 26191292"/>
                <a:gd name="connsiteY26" fmla="*/ 6008914 h 10907486"/>
                <a:gd name="connsiteX27" fmla="*/ 15904028 w 26191292"/>
                <a:gd name="connsiteY27" fmla="*/ 6237514 h 10907486"/>
                <a:gd name="connsiteX28" fmla="*/ 16034657 w 26191292"/>
                <a:gd name="connsiteY28" fmla="*/ 6368143 h 10907486"/>
                <a:gd name="connsiteX29" fmla="*/ 16099971 w 26191292"/>
                <a:gd name="connsiteY29" fmla="*/ 6466114 h 10907486"/>
                <a:gd name="connsiteX30" fmla="*/ 16165286 w 26191292"/>
                <a:gd name="connsiteY30" fmla="*/ 6531428 h 10907486"/>
                <a:gd name="connsiteX31" fmla="*/ 16426543 w 26191292"/>
                <a:gd name="connsiteY31" fmla="*/ 6858000 h 10907486"/>
                <a:gd name="connsiteX32" fmla="*/ 16524514 w 26191292"/>
                <a:gd name="connsiteY32" fmla="*/ 6955971 h 10907486"/>
                <a:gd name="connsiteX33" fmla="*/ 16589828 w 26191292"/>
                <a:gd name="connsiteY33" fmla="*/ 7021286 h 10907486"/>
                <a:gd name="connsiteX34" fmla="*/ 16655143 w 26191292"/>
                <a:gd name="connsiteY34" fmla="*/ 7217228 h 10907486"/>
                <a:gd name="connsiteX35" fmla="*/ 16753114 w 26191292"/>
                <a:gd name="connsiteY35" fmla="*/ 7413171 h 10907486"/>
                <a:gd name="connsiteX36" fmla="*/ 16883743 w 26191292"/>
                <a:gd name="connsiteY36" fmla="*/ 7609114 h 10907486"/>
                <a:gd name="connsiteX37" fmla="*/ 16949057 w 26191292"/>
                <a:gd name="connsiteY37" fmla="*/ 7707086 h 10907486"/>
                <a:gd name="connsiteX38" fmla="*/ 17145000 w 26191292"/>
                <a:gd name="connsiteY38" fmla="*/ 7805057 h 10907486"/>
                <a:gd name="connsiteX39" fmla="*/ 17340943 w 26191292"/>
                <a:gd name="connsiteY39" fmla="*/ 7870371 h 10907486"/>
                <a:gd name="connsiteX40" fmla="*/ 17569543 w 26191292"/>
                <a:gd name="connsiteY40" fmla="*/ 7935686 h 10907486"/>
                <a:gd name="connsiteX41" fmla="*/ 18973800 w 26191292"/>
                <a:gd name="connsiteY41" fmla="*/ 8001000 h 10907486"/>
                <a:gd name="connsiteX42" fmla="*/ 19692257 w 26191292"/>
                <a:gd name="connsiteY42" fmla="*/ 8098971 h 10907486"/>
                <a:gd name="connsiteX43" fmla="*/ 20018828 w 26191292"/>
                <a:gd name="connsiteY43" fmla="*/ 8164286 h 10907486"/>
                <a:gd name="connsiteX44" fmla="*/ 20606657 w 26191292"/>
                <a:gd name="connsiteY44" fmla="*/ 8360228 h 10907486"/>
                <a:gd name="connsiteX45" fmla="*/ 20802600 w 26191292"/>
                <a:gd name="connsiteY45" fmla="*/ 8425543 h 10907486"/>
                <a:gd name="connsiteX46" fmla="*/ 20900571 w 26191292"/>
                <a:gd name="connsiteY46" fmla="*/ 8458200 h 10907486"/>
                <a:gd name="connsiteX47" fmla="*/ 21031200 w 26191292"/>
                <a:gd name="connsiteY47" fmla="*/ 8490857 h 10907486"/>
                <a:gd name="connsiteX48" fmla="*/ 21227143 w 26191292"/>
                <a:gd name="connsiteY48" fmla="*/ 8556171 h 10907486"/>
                <a:gd name="connsiteX49" fmla="*/ 21423086 w 26191292"/>
                <a:gd name="connsiteY49" fmla="*/ 8621486 h 10907486"/>
                <a:gd name="connsiteX50" fmla="*/ 21521057 w 26191292"/>
                <a:gd name="connsiteY50" fmla="*/ 8654143 h 10907486"/>
                <a:gd name="connsiteX51" fmla="*/ 21619028 w 26191292"/>
                <a:gd name="connsiteY51" fmla="*/ 8686800 h 10907486"/>
                <a:gd name="connsiteX52" fmla="*/ 21749657 w 26191292"/>
                <a:gd name="connsiteY52" fmla="*/ 8719457 h 10907486"/>
                <a:gd name="connsiteX53" fmla="*/ 21847628 w 26191292"/>
                <a:gd name="connsiteY53" fmla="*/ 8752114 h 10907486"/>
                <a:gd name="connsiteX54" fmla="*/ 21978257 w 26191292"/>
                <a:gd name="connsiteY54" fmla="*/ 8784771 h 10907486"/>
                <a:gd name="connsiteX55" fmla="*/ 22174200 w 26191292"/>
                <a:gd name="connsiteY55" fmla="*/ 8850086 h 10907486"/>
                <a:gd name="connsiteX56" fmla="*/ 22272171 w 26191292"/>
                <a:gd name="connsiteY56" fmla="*/ 8915400 h 10907486"/>
                <a:gd name="connsiteX57" fmla="*/ 22500771 w 26191292"/>
                <a:gd name="connsiteY57" fmla="*/ 8948057 h 10907486"/>
                <a:gd name="connsiteX58" fmla="*/ 22598743 w 26191292"/>
                <a:gd name="connsiteY58" fmla="*/ 8980714 h 10907486"/>
                <a:gd name="connsiteX59" fmla="*/ 22827343 w 26191292"/>
                <a:gd name="connsiteY59" fmla="*/ 9078686 h 10907486"/>
                <a:gd name="connsiteX60" fmla="*/ 22957971 w 26191292"/>
                <a:gd name="connsiteY60" fmla="*/ 9176657 h 10907486"/>
                <a:gd name="connsiteX61" fmla="*/ 23088600 w 26191292"/>
                <a:gd name="connsiteY61" fmla="*/ 9241971 h 10907486"/>
                <a:gd name="connsiteX62" fmla="*/ 23186571 w 26191292"/>
                <a:gd name="connsiteY62" fmla="*/ 9307286 h 10907486"/>
                <a:gd name="connsiteX63" fmla="*/ 23317200 w 26191292"/>
                <a:gd name="connsiteY63" fmla="*/ 9372600 h 10907486"/>
                <a:gd name="connsiteX64" fmla="*/ 23415171 w 26191292"/>
                <a:gd name="connsiteY64" fmla="*/ 9437914 h 10907486"/>
                <a:gd name="connsiteX65" fmla="*/ 23480486 w 26191292"/>
                <a:gd name="connsiteY65" fmla="*/ 9503228 h 10907486"/>
                <a:gd name="connsiteX66" fmla="*/ 23578457 w 26191292"/>
                <a:gd name="connsiteY66" fmla="*/ 9535886 h 10907486"/>
                <a:gd name="connsiteX67" fmla="*/ 23807057 w 26191292"/>
                <a:gd name="connsiteY67" fmla="*/ 9666514 h 10907486"/>
                <a:gd name="connsiteX68" fmla="*/ 23905028 w 26191292"/>
                <a:gd name="connsiteY68" fmla="*/ 9699171 h 10907486"/>
                <a:gd name="connsiteX69" fmla="*/ 24100971 w 26191292"/>
                <a:gd name="connsiteY69" fmla="*/ 9829800 h 10907486"/>
                <a:gd name="connsiteX70" fmla="*/ 24296914 w 26191292"/>
                <a:gd name="connsiteY70" fmla="*/ 9895114 h 10907486"/>
                <a:gd name="connsiteX71" fmla="*/ 24492857 w 26191292"/>
                <a:gd name="connsiteY71" fmla="*/ 10025743 h 10907486"/>
                <a:gd name="connsiteX72" fmla="*/ 24590828 w 26191292"/>
                <a:gd name="connsiteY72" fmla="*/ 10058400 h 10907486"/>
                <a:gd name="connsiteX73" fmla="*/ 24786771 w 26191292"/>
                <a:gd name="connsiteY73" fmla="*/ 10156371 h 10907486"/>
                <a:gd name="connsiteX74" fmla="*/ 24950057 w 26191292"/>
                <a:gd name="connsiteY74" fmla="*/ 10287000 h 10907486"/>
                <a:gd name="connsiteX75" fmla="*/ 25048028 w 26191292"/>
                <a:gd name="connsiteY75" fmla="*/ 10319657 h 10907486"/>
                <a:gd name="connsiteX76" fmla="*/ 25276628 w 26191292"/>
                <a:gd name="connsiteY76" fmla="*/ 10482943 h 10907486"/>
                <a:gd name="connsiteX77" fmla="*/ 25537886 w 26191292"/>
                <a:gd name="connsiteY77" fmla="*/ 10613571 h 10907486"/>
                <a:gd name="connsiteX78" fmla="*/ 25635857 w 26191292"/>
                <a:gd name="connsiteY78" fmla="*/ 10646228 h 10907486"/>
                <a:gd name="connsiteX79" fmla="*/ 25733828 w 26191292"/>
                <a:gd name="connsiteY79" fmla="*/ 10678886 h 10907486"/>
                <a:gd name="connsiteX80" fmla="*/ 25799143 w 26191292"/>
                <a:gd name="connsiteY80" fmla="*/ 10744200 h 10907486"/>
                <a:gd name="connsiteX81" fmla="*/ 25995086 w 26191292"/>
                <a:gd name="connsiteY81" fmla="*/ 10809514 h 10907486"/>
                <a:gd name="connsiteX82" fmla="*/ 26093057 w 26191292"/>
                <a:gd name="connsiteY82" fmla="*/ 10842171 h 10907486"/>
                <a:gd name="connsiteX83" fmla="*/ 26191028 w 26191292"/>
                <a:gd name="connsiteY83" fmla="*/ 10907486 h 10907486"/>
                <a:gd name="connsiteX84" fmla="*/ 0 w 26191292"/>
                <a:gd name="connsiteY84" fmla="*/ 10907486 h 10907486"/>
                <a:gd name="connsiteX85" fmla="*/ 32657 w 26191292"/>
                <a:gd name="connsiteY8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336486 w 26191292"/>
                <a:gd name="connsiteY19" fmla="*/ 5486400 h 10907486"/>
                <a:gd name="connsiteX20" fmla="*/ 14663057 w 26191292"/>
                <a:gd name="connsiteY20" fmla="*/ 5584371 h 10907486"/>
                <a:gd name="connsiteX21" fmla="*/ 14891657 w 26191292"/>
                <a:gd name="connsiteY21" fmla="*/ 5649686 h 10907486"/>
                <a:gd name="connsiteX22" fmla="*/ 15087600 w 26191292"/>
                <a:gd name="connsiteY22" fmla="*/ 5715000 h 10907486"/>
                <a:gd name="connsiteX23" fmla="*/ 15218228 w 26191292"/>
                <a:gd name="connsiteY23" fmla="*/ 5747657 h 10907486"/>
                <a:gd name="connsiteX24" fmla="*/ 15479486 w 26191292"/>
                <a:gd name="connsiteY24" fmla="*/ 5878286 h 10907486"/>
                <a:gd name="connsiteX25" fmla="*/ 15675428 w 26191292"/>
                <a:gd name="connsiteY25" fmla="*/ 6008914 h 10907486"/>
                <a:gd name="connsiteX26" fmla="*/ 15904028 w 26191292"/>
                <a:gd name="connsiteY26" fmla="*/ 6237514 h 10907486"/>
                <a:gd name="connsiteX27" fmla="*/ 16034657 w 26191292"/>
                <a:gd name="connsiteY27" fmla="*/ 6368143 h 10907486"/>
                <a:gd name="connsiteX28" fmla="*/ 16099971 w 26191292"/>
                <a:gd name="connsiteY28" fmla="*/ 6466114 h 10907486"/>
                <a:gd name="connsiteX29" fmla="*/ 16165286 w 26191292"/>
                <a:gd name="connsiteY29" fmla="*/ 6531428 h 10907486"/>
                <a:gd name="connsiteX30" fmla="*/ 16426543 w 26191292"/>
                <a:gd name="connsiteY30" fmla="*/ 6858000 h 10907486"/>
                <a:gd name="connsiteX31" fmla="*/ 16524514 w 26191292"/>
                <a:gd name="connsiteY31" fmla="*/ 6955971 h 10907486"/>
                <a:gd name="connsiteX32" fmla="*/ 16589828 w 26191292"/>
                <a:gd name="connsiteY32" fmla="*/ 7021286 h 10907486"/>
                <a:gd name="connsiteX33" fmla="*/ 16655143 w 26191292"/>
                <a:gd name="connsiteY33" fmla="*/ 7217228 h 10907486"/>
                <a:gd name="connsiteX34" fmla="*/ 16753114 w 26191292"/>
                <a:gd name="connsiteY34" fmla="*/ 7413171 h 10907486"/>
                <a:gd name="connsiteX35" fmla="*/ 16883743 w 26191292"/>
                <a:gd name="connsiteY35" fmla="*/ 7609114 h 10907486"/>
                <a:gd name="connsiteX36" fmla="*/ 16949057 w 26191292"/>
                <a:gd name="connsiteY36" fmla="*/ 7707086 h 10907486"/>
                <a:gd name="connsiteX37" fmla="*/ 17145000 w 26191292"/>
                <a:gd name="connsiteY37" fmla="*/ 7805057 h 10907486"/>
                <a:gd name="connsiteX38" fmla="*/ 17340943 w 26191292"/>
                <a:gd name="connsiteY38" fmla="*/ 7870371 h 10907486"/>
                <a:gd name="connsiteX39" fmla="*/ 17569543 w 26191292"/>
                <a:gd name="connsiteY39" fmla="*/ 7935686 h 10907486"/>
                <a:gd name="connsiteX40" fmla="*/ 18973800 w 26191292"/>
                <a:gd name="connsiteY40" fmla="*/ 8001000 h 10907486"/>
                <a:gd name="connsiteX41" fmla="*/ 19692257 w 26191292"/>
                <a:gd name="connsiteY41" fmla="*/ 8098971 h 10907486"/>
                <a:gd name="connsiteX42" fmla="*/ 20018828 w 26191292"/>
                <a:gd name="connsiteY42" fmla="*/ 8164286 h 10907486"/>
                <a:gd name="connsiteX43" fmla="*/ 20606657 w 26191292"/>
                <a:gd name="connsiteY43" fmla="*/ 8360228 h 10907486"/>
                <a:gd name="connsiteX44" fmla="*/ 20802600 w 26191292"/>
                <a:gd name="connsiteY44" fmla="*/ 8425543 h 10907486"/>
                <a:gd name="connsiteX45" fmla="*/ 20900571 w 26191292"/>
                <a:gd name="connsiteY45" fmla="*/ 8458200 h 10907486"/>
                <a:gd name="connsiteX46" fmla="*/ 21031200 w 26191292"/>
                <a:gd name="connsiteY46" fmla="*/ 8490857 h 10907486"/>
                <a:gd name="connsiteX47" fmla="*/ 21227143 w 26191292"/>
                <a:gd name="connsiteY47" fmla="*/ 8556171 h 10907486"/>
                <a:gd name="connsiteX48" fmla="*/ 21423086 w 26191292"/>
                <a:gd name="connsiteY48" fmla="*/ 8621486 h 10907486"/>
                <a:gd name="connsiteX49" fmla="*/ 21521057 w 26191292"/>
                <a:gd name="connsiteY49" fmla="*/ 8654143 h 10907486"/>
                <a:gd name="connsiteX50" fmla="*/ 21619028 w 26191292"/>
                <a:gd name="connsiteY50" fmla="*/ 8686800 h 10907486"/>
                <a:gd name="connsiteX51" fmla="*/ 21749657 w 26191292"/>
                <a:gd name="connsiteY51" fmla="*/ 8719457 h 10907486"/>
                <a:gd name="connsiteX52" fmla="*/ 21847628 w 26191292"/>
                <a:gd name="connsiteY52" fmla="*/ 8752114 h 10907486"/>
                <a:gd name="connsiteX53" fmla="*/ 21978257 w 26191292"/>
                <a:gd name="connsiteY53" fmla="*/ 8784771 h 10907486"/>
                <a:gd name="connsiteX54" fmla="*/ 22174200 w 26191292"/>
                <a:gd name="connsiteY54" fmla="*/ 8850086 h 10907486"/>
                <a:gd name="connsiteX55" fmla="*/ 22272171 w 26191292"/>
                <a:gd name="connsiteY55" fmla="*/ 8915400 h 10907486"/>
                <a:gd name="connsiteX56" fmla="*/ 22500771 w 26191292"/>
                <a:gd name="connsiteY56" fmla="*/ 8948057 h 10907486"/>
                <a:gd name="connsiteX57" fmla="*/ 22598743 w 26191292"/>
                <a:gd name="connsiteY57" fmla="*/ 8980714 h 10907486"/>
                <a:gd name="connsiteX58" fmla="*/ 22827343 w 26191292"/>
                <a:gd name="connsiteY58" fmla="*/ 9078686 h 10907486"/>
                <a:gd name="connsiteX59" fmla="*/ 22957971 w 26191292"/>
                <a:gd name="connsiteY59" fmla="*/ 9176657 h 10907486"/>
                <a:gd name="connsiteX60" fmla="*/ 23088600 w 26191292"/>
                <a:gd name="connsiteY60" fmla="*/ 9241971 h 10907486"/>
                <a:gd name="connsiteX61" fmla="*/ 23186571 w 26191292"/>
                <a:gd name="connsiteY61" fmla="*/ 9307286 h 10907486"/>
                <a:gd name="connsiteX62" fmla="*/ 23317200 w 26191292"/>
                <a:gd name="connsiteY62" fmla="*/ 9372600 h 10907486"/>
                <a:gd name="connsiteX63" fmla="*/ 23415171 w 26191292"/>
                <a:gd name="connsiteY63" fmla="*/ 9437914 h 10907486"/>
                <a:gd name="connsiteX64" fmla="*/ 23480486 w 26191292"/>
                <a:gd name="connsiteY64" fmla="*/ 9503228 h 10907486"/>
                <a:gd name="connsiteX65" fmla="*/ 23578457 w 26191292"/>
                <a:gd name="connsiteY65" fmla="*/ 9535886 h 10907486"/>
                <a:gd name="connsiteX66" fmla="*/ 23807057 w 26191292"/>
                <a:gd name="connsiteY66" fmla="*/ 9666514 h 10907486"/>
                <a:gd name="connsiteX67" fmla="*/ 23905028 w 26191292"/>
                <a:gd name="connsiteY67" fmla="*/ 9699171 h 10907486"/>
                <a:gd name="connsiteX68" fmla="*/ 24100971 w 26191292"/>
                <a:gd name="connsiteY68" fmla="*/ 9829800 h 10907486"/>
                <a:gd name="connsiteX69" fmla="*/ 24296914 w 26191292"/>
                <a:gd name="connsiteY69" fmla="*/ 9895114 h 10907486"/>
                <a:gd name="connsiteX70" fmla="*/ 24492857 w 26191292"/>
                <a:gd name="connsiteY70" fmla="*/ 10025743 h 10907486"/>
                <a:gd name="connsiteX71" fmla="*/ 24590828 w 26191292"/>
                <a:gd name="connsiteY71" fmla="*/ 10058400 h 10907486"/>
                <a:gd name="connsiteX72" fmla="*/ 24786771 w 26191292"/>
                <a:gd name="connsiteY72" fmla="*/ 10156371 h 10907486"/>
                <a:gd name="connsiteX73" fmla="*/ 24950057 w 26191292"/>
                <a:gd name="connsiteY73" fmla="*/ 10287000 h 10907486"/>
                <a:gd name="connsiteX74" fmla="*/ 25048028 w 26191292"/>
                <a:gd name="connsiteY74" fmla="*/ 10319657 h 10907486"/>
                <a:gd name="connsiteX75" fmla="*/ 25276628 w 26191292"/>
                <a:gd name="connsiteY75" fmla="*/ 10482943 h 10907486"/>
                <a:gd name="connsiteX76" fmla="*/ 25537886 w 26191292"/>
                <a:gd name="connsiteY76" fmla="*/ 10613571 h 10907486"/>
                <a:gd name="connsiteX77" fmla="*/ 25635857 w 26191292"/>
                <a:gd name="connsiteY77" fmla="*/ 10646228 h 10907486"/>
                <a:gd name="connsiteX78" fmla="*/ 25733828 w 26191292"/>
                <a:gd name="connsiteY78" fmla="*/ 10678886 h 10907486"/>
                <a:gd name="connsiteX79" fmla="*/ 25799143 w 26191292"/>
                <a:gd name="connsiteY79" fmla="*/ 10744200 h 10907486"/>
                <a:gd name="connsiteX80" fmla="*/ 25995086 w 26191292"/>
                <a:gd name="connsiteY80" fmla="*/ 10809514 h 10907486"/>
                <a:gd name="connsiteX81" fmla="*/ 26093057 w 26191292"/>
                <a:gd name="connsiteY81" fmla="*/ 10842171 h 10907486"/>
                <a:gd name="connsiteX82" fmla="*/ 26191028 w 26191292"/>
                <a:gd name="connsiteY82" fmla="*/ 10907486 h 10907486"/>
                <a:gd name="connsiteX83" fmla="*/ 0 w 26191292"/>
                <a:gd name="connsiteY83" fmla="*/ 10907486 h 10907486"/>
                <a:gd name="connsiteX84" fmla="*/ 32657 w 26191292"/>
                <a:gd name="connsiteY8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663057 w 26191292"/>
                <a:gd name="connsiteY19" fmla="*/ 5584371 h 10907486"/>
                <a:gd name="connsiteX20" fmla="*/ 14891657 w 26191292"/>
                <a:gd name="connsiteY20" fmla="*/ 5649686 h 10907486"/>
                <a:gd name="connsiteX21" fmla="*/ 15087600 w 26191292"/>
                <a:gd name="connsiteY21" fmla="*/ 5715000 h 10907486"/>
                <a:gd name="connsiteX22" fmla="*/ 15218228 w 26191292"/>
                <a:gd name="connsiteY22" fmla="*/ 5747657 h 10907486"/>
                <a:gd name="connsiteX23" fmla="*/ 15479486 w 26191292"/>
                <a:gd name="connsiteY23" fmla="*/ 5878286 h 10907486"/>
                <a:gd name="connsiteX24" fmla="*/ 15675428 w 26191292"/>
                <a:gd name="connsiteY24" fmla="*/ 6008914 h 10907486"/>
                <a:gd name="connsiteX25" fmla="*/ 15904028 w 26191292"/>
                <a:gd name="connsiteY25" fmla="*/ 6237514 h 10907486"/>
                <a:gd name="connsiteX26" fmla="*/ 16034657 w 26191292"/>
                <a:gd name="connsiteY26" fmla="*/ 6368143 h 10907486"/>
                <a:gd name="connsiteX27" fmla="*/ 16099971 w 26191292"/>
                <a:gd name="connsiteY27" fmla="*/ 6466114 h 10907486"/>
                <a:gd name="connsiteX28" fmla="*/ 16165286 w 26191292"/>
                <a:gd name="connsiteY28" fmla="*/ 6531428 h 10907486"/>
                <a:gd name="connsiteX29" fmla="*/ 16426543 w 26191292"/>
                <a:gd name="connsiteY29" fmla="*/ 6858000 h 10907486"/>
                <a:gd name="connsiteX30" fmla="*/ 16524514 w 26191292"/>
                <a:gd name="connsiteY30" fmla="*/ 6955971 h 10907486"/>
                <a:gd name="connsiteX31" fmla="*/ 16589828 w 26191292"/>
                <a:gd name="connsiteY31" fmla="*/ 7021286 h 10907486"/>
                <a:gd name="connsiteX32" fmla="*/ 16655143 w 26191292"/>
                <a:gd name="connsiteY32" fmla="*/ 7217228 h 10907486"/>
                <a:gd name="connsiteX33" fmla="*/ 16753114 w 26191292"/>
                <a:gd name="connsiteY33" fmla="*/ 7413171 h 10907486"/>
                <a:gd name="connsiteX34" fmla="*/ 16883743 w 26191292"/>
                <a:gd name="connsiteY34" fmla="*/ 7609114 h 10907486"/>
                <a:gd name="connsiteX35" fmla="*/ 16949057 w 26191292"/>
                <a:gd name="connsiteY35" fmla="*/ 7707086 h 10907486"/>
                <a:gd name="connsiteX36" fmla="*/ 17145000 w 26191292"/>
                <a:gd name="connsiteY36" fmla="*/ 7805057 h 10907486"/>
                <a:gd name="connsiteX37" fmla="*/ 17340943 w 26191292"/>
                <a:gd name="connsiteY37" fmla="*/ 7870371 h 10907486"/>
                <a:gd name="connsiteX38" fmla="*/ 17569543 w 26191292"/>
                <a:gd name="connsiteY38" fmla="*/ 7935686 h 10907486"/>
                <a:gd name="connsiteX39" fmla="*/ 18973800 w 26191292"/>
                <a:gd name="connsiteY39" fmla="*/ 8001000 h 10907486"/>
                <a:gd name="connsiteX40" fmla="*/ 19692257 w 26191292"/>
                <a:gd name="connsiteY40" fmla="*/ 8098971 h 10907486"/>
                <a:gd name="connsiteX41" fmla="*/ 20018828 w 26191292"/>
                <a:gd name="connsiteY41" fmla="*/ 8164286 h 10907486"/>
                <a:gd name="connsiteX42" fmla="*/ 20606657 w 26191292"/>
                <a:gd name="connsiteY42" fmla="*/ 8360228 h 10907486"/>
                <a:gd name="connsiteX43" fmla="*/ 20802600 w 26191292"/>
                <a:gd name="connsiteY43" fmla="*/ 8425543 h 10907486"/>
                <a:gd name="connsiteX44" fmla="*/ 20900571 w 26191292"/>
                <a:gd name="connsiteY44" fmla="*/ 8458200 h 10907486"/>
                <a:gd name="connsiteX45" fmla="*/ 21031200 w 26191292"/>
                <a:gd name="connsiteY45" fmla="*/ 8490857 h 10907486"/>
                <a:gd name="connsiteX46" fmla="*/ 21227143 w 26191292"/>
                <a:gd name="connsiteY46" fmla="*/ 8556171 h 10907486"/>
                <a:gd name="connsiteX47" fmla="*/ 21423086 w 26191292"/>
                <a:gd name="connsiteY47" fmla="*/ 8621486 h 10907486"/>
                <a:gd name="connsiteX48" fmla="*/ 21521057 w 26191292"/>
                <a:gd name="connsiteY48" fmla="*/ 8654143 h 10907486"/>
                <a:gd name="connsiteX49" fmla="*/ 21619028 w 26191292"/>
                <a:gd name="connsiteY49" fmla="*/ 8686800 h 10907486"/>
                <a:gd name="connsiteX50" fmla="*/ 21749657 w 26191292"/>
                <a:gd name="connsiteY50" fmla="*/ 8719457 h 10907486"/>
                <a:gd name="connsiteX51" fmla="*/ 21847628 w 26191292"/>
                <a:gd name="connsiteY51" fmla="*/ 8752114 h 10907486"/>
                <a:gd name="connsiteX52" fmla="*/ 21978257 w 26191292"/>
                <a:gd name="connsiteY52" fmla="*/ 8784771 h 10907486"/>
                <a:gd name="connsiteX53" fmla="*/ 22174200 w 26191292"/>
                <a:gd name="connsiteY53" fmla="*/ 8850086 h 10907486"/>
                <a:gd name="connsiteX54" fmla="*/ 22272171 w 26191292"/>
                <a:gd name="connsiteY54" fmla="*/ 8915400 h 10907486"/>
                <a:gd name="connsiteX55" fmla="*/ 22500771 w 26191292"/>
                <a:gd name="connsiteY55" fmla="*/ 8948057 h 10907486"/>
                <a:gd name="connsiteX56" fmla="*/ 22598743 w 26191292"/>
                <a:gd name="connsiteY56" fmla="*/ 8980714 h 10907486"/>
                <a:gd name="connsiteX57" fmla="*/ 22827343 w 26191292"/>
                <a:gd name="connsiteY57" fmla="*/ 9078686 h 10907486"/>
                <a:gd name="connsiteX58" fmla="*/ 22957971 w 26191292"/>
                <a:gd name="connsiteY58" fmla="*/ 9176657 h 10907486"/>
                <a:gd name="connsiteX59" fmla="*/ 23088600 w 26191292"/>
                <a:gd name="connsiteY59" fmla="*/ 9241971 h 10907486"/>
                <a:gd name="connsiteX60" fmla="*/ 23186571 w 26191292"/>
                <a:gd name="connsiteY60" fmla="*/ 9307286 h 10907486"/>
                <a:gd name="connsiteX61" fmla="*/ 23317200 w 26191292"/>
                <a:gd name="connsiteY61" fmla="*/ 9372600 h 10907486"/>
                <a:gd name="connsiteX62" fmla="*/ 23415171 w 26191292"/>
                <a:gd name="connsiteY62" fmla="*/ 9437914 h 10907486"/>
                <a:gd name="connsiteX63" fmla="*/ 23480486 w 26191292"/>
                <a:gd name="connsiteY63" fmla="*/ 9503228 h 10907486"/>
                <a:gd name="connsiteX64" fmla="*/ 23578457 w 26191292"/>
                <a:gd name="connsiteY64" fmla="*/ 9535886 h 10907486"/>
                <a:gd name="connsiteX65" fmla="*/ 23807057 w 26191292"/>
                <a:gd name="connsiteY65" fmla="*/ 9666514 h 10907486"/>
                <a:gd name="connsiteX66" fmla="*/ 23905028 w 26191292"/>
                <a:gd name="connsiteY66" fmla="*/ 9699171 h 10907486"/>
                <a:gd name="connsiteX67" fmla="*/ 24100971 w 26191292"/>
                <a:gd name="connsiteY67" fmla="*/ 9829800 h 10907486"/>
                <a:gd name="connsiteX68" fmla="*/ 24296914 w 26191292"/>
                <a:gd name="connsiteY68" fmla="*/ 9895114 h 10907486"/>
                <a:gd name="connsiteX69" fmla="*/ 24492857 w 26191292"/>
                <a:gd name="connsiteY69" fmla="*/ 10025743 h 10907486"/>
                <a:gd name="connsiteX70" fmla="*/ 24590828 w 26191292"/>
                <a:gd name="connsiteY70" fmla="*/ 10058400 h 10907486"/>
                <a:gd name="connsiteX71" fmla="*/ 24786771 w 26191292"/>
                <a:gd name="connsiteY71" fmla="*/ 10156371 h 10907486"/>
                <a:gd name="connsiteX72" fmla="*/ 24950057 w 26191292"/>
                <a:gd name="connsiteY72" fmla="*/ 10287000 h 10907486"/>
                <a:gd name="connsiteX73" fmla="*/ 25048028 w 26191292"/>
                <a:gd name="connsiteY73" fmla="*/ 10319657 h 10907486"/>
                <a:gd name="connsiteX74" fmla="*/ 25276628 w 26191292"/>
                <a:gd name="connsiteY74" fmla="*/ 10482943 h 10907486"/>
                <a:gd name="connsiteX75" fmla="*/ 25537886 w 26191292"/>
                <a:gd name="connsiteY75" fmla="*/ 10613571 h 10907486"/>
                <a:gd name="connsiteX76" fmla="*/ 25635857 w 26191292"/>
                <a:gd name="connsiteY76" fmla="*/ 10646228 h 10907486"/>
                <a:gd name="connsiteX77" fmla="*/ 25733828 w 26191292"/>
                <a:gd name="connsiteY77" fmla="*/ 10678886 h 10907486"/>
                <a:gd name="connsiteX78" fmla="*/ 25799143 w 26191292"/>
                <a:gd name="connsiteY78" fmla="*/ 10744200 h 10907486"/>
                <a:gd name="connsiteX79" fmla="*/ 25995086 w 26191292"/>
                <a:gd name="connsiteY79" fmla="*/ 10809514 h 10907486"/>
                <a:gd name="connsiteX80" fmla="*/ 26093057 w 26191292"/>
                <a:gd name="connsiteY80" fmla="*/ 10842171 h 10907486"/>
                <a:gd name="connsiteX81" fmla="*/ 26191028 w 26191292"/>
                <a:gd name="connsiteY81" fmla="*/ 10907486 h 10907486"/>
                <a:gd name="connsiteX82" fmla="*/ 0 w 26191292"/>
                <a:gd name="connsiteY82" fmla="*/ 10907486 h 10907486"/>
                <a:gd name="connsiteX83" fmla="*/ 32657 w 26191292"/>
                <a:gd name="connsiteY8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891657 w 26191292"/>
                <a:gd name="connsiteY19" fmla="*/ 5649686 h 10907486"/>
                <a:gd name="connsiteX20" fmla="*/ 15087600 w 26191292"/>
                <a:gd name="connsiteY20" fmla="*/ 5715000 h 10907486"/>
                <a:gd name="connsiteX21" fmla="*/ 15218228 w 26191292"/>
                <a:gd name="connsiteY21" fmla="*/ 5747657 h 10907486"/>
                <a:gd name="connsiteX22" fmla="*/ 15479486 w 26191292"/>
                <a:gd name="connsiteY22" fmla="*/ 5878286 h 10907486"/>
                <a:gd name="connsiteX23" fmla="*/ 15675428 w 26191292"/>
                <a:gd name="connsiteY23" fmla="*/ 6008914 h 10907486"/>
                <a:gd name="connsiteX24" fmla="*/ 15904028 w 26191292"/>
                <a:gd name="connsiteY24" fmla="*/ 6237514 h 10907486"/>
                <a:gd name="connsiteX25" fmla="*/ 16034657 w 26191292"/>
                <a:gd name="connsiteY25" fmla="*/ 6368143 h 10907486"/>
                <a:gd name="connsiteX26" fmla="*/ 16099971 w 26191292"/>
                <a:gd name="connsiteY26" fmla="*/ 6466114 h 10907486"/>
                <a:gd name="connsiteX27" fmla="*/ 16165286 w 26191292"/>
                <a:gd name="connsiteY27" fmla="*/ 6531428 h 10907486"/>
                <a:gd name="connsiteX28" fmla="*/ 16426543 w 26191292"/>
                <a:gd name="connsiteY28" fmla="*/ 6858000 h 10907486"/>
                <a:gd name="connsiteX29" fmla="*/ 16524514 w 26191292"/>
                <a:gd name="connsiteY29" fmla="*/ 6955971 h 10907486"/>
                <a:gd name="connsiteX30" fmla="*/ 16589828 w 26191292"/>
                <a:gd name="connsiteY30" fmla="*/ 7021286 h 10907486"/>
                <a:gd name="connsiteX31" fmla="*/ 16655143 w 26191292"/>
                <a:gd name="connsiteY31" fmla="*/ 7217228 h 10907486"/>
                <a:gd name="connsiteX32" fmla="*/ 16753114 w 26191292"/>
                <a:gd name="connsiteY32" fmla="*/ 7413171 h 10907486"/>
                <a:gd name="connsiteX33" fmla="*/ 16883743 w 26191292"/>
                <a:gd name="connsiteY33" fmla="*/ 7609114 h 10907486"/>
                <a:gd name="connsiteX34" fmla="*/ 16949057 w 26191292"/>
                <a:gd name="connsiteY34" fmla="*/ 7707086 h 10907486"/>
                <a:gd name="connsiteX35" fmla="*/ 17145000 w 26191292"/>
                <a:gd name="connsiteY35" fmla="*/ 7805057 h 10907486"/>
                <a:gd name="connsiteX36" fmla="*/ 17340943 w 26191292"/>
                <a:gd name="connsiteY36" fmla="*/ 7870371 h 10907486"/>
                <a:gd name="connsiteX37" fmla="*/ 17569543 w 26191292"/>
                <a:gd name="connsiteY37" fmla="*/ 7935686 h 10907486"/>
                <a:gd name="connsiteX38" fmla="*/ 18973800 w 26191292"/>
                <a:gd name="connsiteY38" fmla="*/ 8001000 h 10907486"/>
                <a:gd name="connsiteX39" fmla="*/ 19692257 w 26191292"/>
                <a:gd name="connsiteY39" fmla="*/ 8098971 h 10907486"/>
                <a:gd name="connsiteX40" fmla="*/ 20018828 w 26191292"/>
                <a:gd name="connsiteY40" fmla="*/ 8164286 h 10907486"/>
                <a:gd name="connsiteX41" fmla="*/ 20606657 w 26191292"/>
                <a:gd name="connsiteY41" fmla="*/ 8360228 h 10907486"/>
                <a:gd name="connsiteX42" fmla="*/ 20802600 w 26191292"/>
                <a:gd name="connsiteY42" fmla="*/ 8425543 h 10907486"/>
                <a:gd name="connsiteX43" fmla="*/ 20900571 w 26191292"/>
                <a:gd name="connsiteY43" fmla="*/ 8458200 h 10907486"/>
                <a:gd name="connsiteX44" fmla="*/ 21031200 w 26191292"/>
                <a:gd name="connsiteY44" fmla="*/ 8490857 h 10907486"/>
                <a:gd name="connsiteX45" fmla="*/ 21227143 w 26191292"/>
                <a:gd name="connsiteY45" fmla="*/ 8556171 h 10907486"/>
                <a:gd name="connsiteX46" fmla="*/ 21423086 w 26191292"/>
                <a:gd name="connsiteY46" fmla="*/ 8621486 h 10907486"/>
                <a:gd name="connsiteX47" fmla="*/ 21521057 w 26191292"/>
                <a:gd name="connsiteY47" fmla="*/ 8654143 h 10907486"/>
                <a:gd name="connsiteX48" fmla="*/ 21619028 w 26191292"/>
                <a:gd name="connsiteY48" fmla="*/ 8686800 h 10907486"/>
                <a:gd name="connsiteX49" fmla="*/ 21749657 w 26191292"/>
                <a:gd name="connsiteY49" fmla="*/ 8719457 h 10907486"/>
                <a:gd name="connsiteX50" fmla="*/ 21847628 w 26191292"/>
                <a:gd name="connsiteY50" fmla="*/ 8752114 h 10907486"/>
                <a:gd name="connsiteX51" fmla="*/ 21978257 w 26191292"/>
                <a:gd name="connsiteY51" fmla="*/ 8784771 h 10907486"/>
                <a:gd name="connsiteX52" fmla="*/ 22174200 w 26191292"/>
                <a:gd name="connsiteY52" fmla="*/ 8850086 h 10907486"/>
                <a:gd name="connsiteX53" fmla="*/ 22272171 w 26191292"/>
                <a:gd name="connsiteY53" fmla="*/ 8915400 h 10907486"/>
                <a:gd name="connsiteX54" fmla="*/ 22500771 w 26191292"/>
                <a:gd name="connsiteY54" fmla="*/ 8948057 h 10907486"/>
                <a:gd name="connsiteX55" fmla="*/ 22598743 w 26191292"/>
                <a:gd name="connsiteY55" fmla="*/ 8980714 h 10907486"/>
                <a:gd name="connsiteX56" fmla="*/ 22827343 w 26191292"/>
                <a:gd name="connsiteY56" fmla="*/ 9078686 h 10907486"/>
                <a:gd name="connsiteX57" fmla="*/ 22957971 w 26191292"/>
                <a:gd name="connsiteY57" fmla="*/ 9176657 h 10907486"/>
                <a:gd name="connsiteX58" fmla="*/ 23088600 w 26191292"/>
                <a:gd name="connsiteY58" fmla="*/ 9241971 h 10907486"/>
                <a:gd name="connsiteX59" fmla="*/ 23186571 w 26191292"/>
                <a:gd name="connsiteY59" fmla="*/ 9307286 h 10907486"/>
                <a:gd name="connsiteX60" fmla="*/ 23317200 w 26191292"/>
                <a:gd name="connsiteY60" fmla="*/ 9372600 h 10907486"/>
                <a:gd name="connsiteX61" fmla="*/ 23415171 w 26191292"/>
                <a:gd name="connsiteY61" fmla="*/ 9437914 h 10907486"/>
                <a:gd name="connsiteX62" fmla="*/ 23480486 w 26191292"/>
                <a:gd name="connsiteY62" fmla="*/ 9503228 h 10907486"/>
                <a:gd name="connsiteX63" fmla="*/ 23578457 w 26191292"/>
                <a:gd name="connsiteY63" fmla="*/ 9535886 h 10907486"/>
                <a:gd name="connsiteX64" fmla="*/ 23807057 w 26191292"/>
                <a:gd name="connsiteY64" fmla="*/ 9666514 h 10907486"/>
                <a:gd name="connsiteX65" fmla="*/ 23905028 w 26191292"/>
                <a:gd name="connsiteY65" fmla="*/ 9699171 h 10907486"/>
                <a:gd name="connsiteX66" fmla="*/ 24100971 w 26191292"/>
                <a:gd name="connsiteY66" fmla="*/ 9829800 h 10907486"/>
                <a:gd name="connsiteX67" fmla="*/ 24296914 w 26191292"/>
                <a:gd name="connsiteY67" fmla="*/ 9895114 h 10907486"/>
                <a:gd name="connsiteX68" fmla="*/ 24492857 w 26191292"/>
                <a:gd name="connsiteY68" fmla="*/ 10025743 h 10907486"/>
                <a:gd name="connsiteX69" fmla="*/ 24590828 w 26191292"/>
                <a:gd name="connsiteY69" fmla="*/ 10058400 h 10907486"/>
                <a:gd name="connsiteX70" fmla="*/ 24786771 w 26191292"/>
                <a:gd name="connsiteY70" fmla="*/ 10156371 h 10907486"/>
                <a:gd name="connsiteX71" fmla="*/ 24950057 w 26191292"/>
                <a:gd name="connsiteY71" fmla="*/ 10287000 h 10907486"/>
                <a:gd name="connsiteX72" fmla="*/ 25048028 w 26191292"/>
                <a:gd name="connsiteY72" fmla="*/ 10319657 h 10907486"/>
                <a:gd name="connsiteX73" fmla="*/ 25276628 w 26191292"/>
                <a:gd name="connsiteY73" fmla="*/ 10482943 h 10907486"/>
                <a:gd name="connsiteX74" fmla="*/ 25537886 w 26191292"/>
                <a:gd name="connsiteY74" fmla="*/ 10613571 h 10907486"/>
                <a:gd name="connsiteX75" fmla="*/ 25635857 w 26191292"/>
                <a:gd name="connsiteY75" fmla="*/ 10646228 h 10907486"/>
                <a:gd name="connsiteX76" fmla="*/ 25733828 w 26191292"/>
                <a:gd name="connsiteY76" fmla="*/ 10678886 h 10907486"/>
                <a:gd name="connsiteX77" fmla="*/ 25799143 w 26191292"/>
                <a:gd name="connsiteY77" fmla="*/ 10744200 h 10907486"/>
                <a:gd name="connsiteX78" fmla="*/ 25995086 w 26191292"/>
                <a:gd name="connsiteY78" fmla="*/ 10809514 h 10907486"/>
                <a:gd name="connsiteX79" fmla="*/ 26093057 w 26191292"/>
                <a:gd name="connsiteY79" fmla="*/ 10842171 h 10907486"/>
                <a:gd name="connsiteX80" fmla="*/ 26191028 w 26191292"/>
                <a:gd name="connsiteY80" fmla="*/ 10907486 h 10907486"/>
                <a:gd name="connsiteX81" fmla="*/ 0 w 26191292"/>
                <a:gd name="connsiteY81" fmla="*/ 10907486 h 10907486"/>
                <a:gd name="connsiteX82" fmla="*/ 32657 w 26191292"/>
                <a:gd name="connsiteY8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880368 w 26191292"/>
                <a:gd name="connsiteY19" fmla="*/ 5615819 h 10907486"/>
                <a:gd name="connsiteX20" fmla="*/ 15087600 w 26191292"/>
                <a:gd name="connsiteY20" fmla="*/ 5715000 h 10907486"/>
                <a:gd name="connsiteX21" fmla="*/ 15218228 w 26191292"/>
                <a:gd name="connsiteY21" fmla="*/ 5747657 h 10907486"/>
                <a:gd name="connsiteX22" fmla="*/ 15479486 w 26191292"/>
                <a:gd name="connsiteY22" fmla="*/ 5878286 h 10907486"/>
                <a:gd name="connsiteX23" fmla="*/ 15675428 w 26191292"/>
                <a:gd name="connsiteY23" fmla="*/ 6008914 h 10907486"/>
                <a:gd name="connsiteX24" fmla="*/ 15904028 w 26191292"/>
                <a:gd name="connsiteY24" fmla="*/ 6237514 h 10907486"/>
                <a:gd name="connsiteX25" fmla="*/ 16034657 w 26191292"/>
                <a:gd name="connsiteY25" fmla="*/ 6368143 h 10907486"/>
                <a:gd name="connsiteX26" fmla="*/ 16099971 w 26191292"/>
                <a:gd name="connsiteY26" fmla="*/ 6466114 h 10907486"/>
                <a:gd name="connsiteX27" fmla="*/ 16165286 w 26191292"/>
                <a:gd name="connsiteY27" fmla="*/ 6531428 h 10907486"/>
                <a:gd name="connsiteX28" fmla="*/ 16426543 w 26191292"/>
                <a:gd name="connsiteY28" fmla="*/ 6858000 h 10907486"/>
                <a:gd name="connsiteX29" fmla="*/ 16524514 w 26191292"/>
                <a:gd name="connsiteY29" fmla="*/ 6955971 h 10907486"/>
                <a:gd name="connsiteX30" fmla="*/ 16589828 w 26191292"/>
                <a:gd name="connsiteY30" fmla="*/ 7021286 h 10907486"/>
                <a:gd name="connsiteX31" fmla="*/ 16655143 w 26191292"/>
                <a:gd name="connsiteY31" fmla="*/ 7217228 h 10907486"/>
                <a:gd name="connsiteX32" fmla="*/ 16753114 w 26191292"/>
                <a:gd name="connsiteY32" fmla="*/ 7413171 h 10907486"/>
                <a:gd name="connsiteX33" fmla="*/ 16883743 w 26191292"/>
                <a:gd name="connsiteY33" fmla="*/ 7609114 h 10907486"/>
                <a:gd name="connsiteX34" fmla="*/ 16949057 w 26191292"/>
                <a:gd name="connsiteY34" fmla="*/ 7707086 h 10907486"/>
                <a:gd name="connsiteX35" fmla="*/ 17145000 w 26191292"/>
                <a:gd name="connsiteY35" fmla="*/ 7805057 h 10907486"/>
                <a:gd name="connsiteX36" fmla="*/ 17340943 w 26191292"/>
                <a:gd name="connsiteY36" fmla="*/ 7870371 h 10907486"/>
                <a:gd name="connsiteX37" fmla="*/ 17569543 w 26191292"/>
                <a:gd name="connsiteY37" fmla="*/ 7935686 h 10907486"/>
                <a:gd name="connsiteX38" fmla="*/ 18973800 w 26191292"/>
                <a:gd name="connsiteY38" fmla="*/ 8001000 h 10907486"/>
                <a:gd name="connsiteX39" fmla="*/ 19692257 w 26191292"/>
                <a:gd name="connsiteY39" fmla="*/ 8098971 h 10907486"/>
                <a:gd name="connsiteX40" fmla="*/ 20018828 w 26191292"/>
                <a:gd name="connsiteY40" fmla="*/ 8164286 h 10907486"/>
                <a:gd name="connsiteX41" fmla="*/ 20606657 w 26191292"/>
                <a:gd name="connsiteY41" fmla="*/ 8360228 h 10907486"/>
                <a:gd name="connsiteX42" fmla="*/ 20802600 w 26191292"/>
                <a:gd name="connsiteY42" fmla="*/ 8425543 h 10907486"/>
                <a:gd name="connsiteX43" fmla="*/ 20900571 w 26191292"/>
                <a:gd name="connsiteY43" fmla="*/ 8458200 h 10907486"/>
                <a:gd name="connsiteX44" fmla="*/ 21031200 w 26191292"/>
                <a:gd name="connsiteY44" fmla="*/ 8490857 h 10907486"/>
                <a:gd name="connsiteX45" fmla="*/ 21227143 w 26191292"/>
                <a:gd name="connsiteY45" fmla="*/ 8556171 h 10907486"/>
                <a:gd name="connsiteX46" fmla="*/ 21423086 w 26191292"/>
                <a:gd name="connsiteY46" fmla="*/ 8621486 h 10907486"/>
                <a:gd name="connsiteX47" fmla="*/ 21521057 w 26191292"/>
                <a:gd name="connsiteY47" fmla="*/ 8654143 h 10907486"/>
                <a:gd name="connsiteX48" fmla="*/ 21619028 w 26191292"/>
                <a:gd name="connsiteY48" fmla="*/ 8686800 h 10907486"/>
                <a:gd name="connsiteX49" fmla="*/ 21749657 w 26191292"/>
                <a:gd name="connsiteY49" fmla="*/ 8719457 h 10907486"/>
                <a:gd name="connsiteX50" fmla="*/ 21847628 w 26191292"/>
                <a:gd name="connsiteY50" fmla="*/ 8752114 h 10907486"/>
                <a:gd name="connsiteX51" fmla="*/ 21978257 w 26191292"/>
                <a:gd name="connsiteY51" fmla="*/ 8784771 h 10907486"/>
                <a:gd name="connsiteX52" fmla="*/ 22174200 w 26191292"/>
                <a:gd name="connsiteY52" fmla="*/ 8850086 h 10907486"/>
                <a:gd name="connsiteX53" fmla="*/ 22272171 w 26191292"/>
                <a:gd name="connsiteY53" fmla="*/ 8915400 h 10907486"/>
                <a:gd name="connsiteX54" fmla="*/ 22500771 w 26191292"/>
                <a:gd name="connsiteY54" fmla="*/ 8948057 h 10907486"/>
                <a:gd name="connsiteX55" fmla="*/ 22598743 w 26191292"/>
                <a:gd name="connsiteY55" fmla="*/ 8980714 h 10907486"/>
                <a:gd name="connsiteX56" fmla="*/ 22827343 w 26191292"/>
                <a:gd name="connsiteY56" fmla="*/ 9078686 h 10907486"/>
                <a:gd name="connsiteX57" fmla="*/ 22957971 w 26191292"/>
                <a:gd name="connsiteY57" fmla="*/ 9176657 h 10907486"/>
                <a:gd name="connsiteX58" fmla="*/ 23088600 w 26191292"/>
                <a:gd name="connsiteY58" fmla="*/ 9241971 h 10907486"/>
                <a:gd name="connsiteX59" fmla="*/ 23186571 w 26191292"/>
                <a:gd name="connsiteY59" fmla="*/ 9307286 h 10907486"/>
                <a:gd name="connsiteX60" fmla="*/ 23317200 w 26191292"/>
                <a:gd name="connsiteY60" fmla="*/ 9372600 h 10907486"/>
                <a:gd name="connsiteX61" fmla="*/ 23415171 w 26191292"/>
                <a:gd name="connsiteY61" fmla="*/ 9437914 h 10907486"/>
                <a:gd name="connsiteX62" fmla="*/ 23480486 w 26191292"/>
                <a:gd name="connsiteY62" fmla="*/ 9503228 h 10907486"/>
                <a:gd name="connsiteX63" fmla="*/ 23578457 w 26191292"/>
                <a:gd name="connsiteY63" fmla="*/ 9535886 h 10907486"/>
                <a:gd name="connsiteX64" fmla="*/ 23807057 w 26191292"/>
                <a:gd name="connsiteY64" fmla="*/ 9666514 h 10907486"/>
                <a:gd name="connsiteX65" fmla="*/ 23905028 w 26191292"/>
                <a:gd name="connsiteY65" fmla="*/ 9699171 h 10907486"/>
                <a:gd name="connsiteX66" fmla="*/ 24100971 w 26191292"/>
                <a:gd name="connsiteY66" fmla="*/ 9829800 h 10907486"/>
                <a:gd name="connsiteX67" fmla="*/ 24296914 w 26191292"/>
                <a:gd name="connsiteY67" fmla="*/ 9895114 h 10907486"/>
                <a:gd name="connsiteX68" fmla="*/ 24492857 w 26191292"/>
                <a:gd name="connsiteY68" fmla="*/ 10025743 h 10907486"/>
                <a:gd name="connsiteX69" fmla="*/ 24590828 w 26191292"/>
                <a:gd name="connsiteY69" fmla="*/ 10058400 h 10907486"/>
                <a:gd name="connsiteX70" fmla="*/ 24786771 w 26191292"/>
                <a:gd name="connsiteY70" fmla="*/ 10156371 h 10907486"/>
                <a:gd name="connsiteX71" fmla="*/ 24950057 w 26191292"/>
                <a:gd name="connsiteY71" fmla="*/ 10287000 h 10907486"/>
                <a:gd name="connsiteX72" fmla="*/ 25048028 w 26191292"/>
                <a:gd name="connsiteY72" fmla="*/ 10319657 h 10907486"/>
                <a:gd name="connsiteX73" fmla="*/ 25276628 w 26191292"/>
                <a:gd name="connsiteY73" fmla="*/ 10482943 h 10907486"/>
                <a:gd name="connsiteX74" fmla="*/ 25537886 w 26191292"/>
                <a:gd name="connsiteY74" fmla="*/ 10613571 h 10907486"/>
                <a:gd name="connsiteX75" fmla="*/ 25635857 w 26191292"/>
                <a:gd name="connsiteY75" fmla="*/ 10646228 h 10907486"/>
                <a:gd name="connsiteX76" fmla="*/ 25733828 w 26191292"/>
                <a:gd name="connsiteY76" fmla="*/ 10678886 h 10907486"/>
                <a:gd name="connsiteX77" fmla="*/ 25799143 w 26191292"/>
                <a:gd name="connsiteY77" fmla="*/ 10744200 h 10907486"/>
                <a:gd name="connsiteX78" fmla="*/ 25995086 w 26191292"/>
                <a:gd name="connsiteY78" fmla="*/ 10809514 h 10907486"/>
                <a:gd name="connsiteX79" fmla="*/ 26093057 w 26191292"/>
                <a:gd name="connsiteY79" fmla="*/ 10842171 h 10907486"/>
                <a:gd name="connsiteX80" fmla="*/ 26191028 w 26191292"/>
                <a:gd name="connsiteY80" fmla="*/ 10907486 h 10907486"/>
                <a:gd name="connsiteX81" fmla="*/ 0 w 26191292"/>
                <a:gd name="connsiteY81" fmla="*/ 10907486 h 10907486"/>
                <a:gd name="connsiteX82" fmla="*/ 32657 w 26191292"/>
                <a:gd name="connsiteY8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388428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165286 w 26191292"/>
                <a:gd name="connsiteY26" fmla="*/ 6531428 h 10907486"/>
                <a:gd name="connsiteX27" fmla="*/ 16426543 w 26191292"/>
                <a:gd name="connsiteY27" fmla="*/ 6858000 h 10907486"/>
                <a:gd name="connsiteX28" fmla="*/ 16524514 w 26191292"/>
                <a:gd name="connsiteY28" fmla="*/ 6955971 h 10907486"/>
                <a:gd name="connsiteX29" fmla="*/ 16589828 w 26191292"/>
                <a:gd name="connsiteY29" fmla="*/ 7021286 h 10907486"/>
                <a:gd name="connsiteX30" fmla="*/ 16655143 w 26191292"/>
                <a:gd name="connsiteY30" fmla="*/ 7217228 h 10907486"/>
                <a:gd name="connsiteX31" fmla="*/ 16753114 w 26191292"/>
                <a:gd name="connsiteY31" fmla="*/ 7413171 h 10907486"/>
                <a:gd name="connsiteX32" fmla="*/ 16883743 w 26191292"/>
                <a:gd name="connsiteY32" fmla="*/ 7609114 h 10907486"/>
                <a:gd name="connsiteX33" fmla="*/ 16949057 w 26191292"/>
                <a:gd name="connsiteY33" fmla="*/ 7707086 h 10907486"/>
                <a:gd name="connsiteX34" fmla="*/ 17145000 w 26191292"/>
                <a:gd name="connsiteY34" fmla="*/ 7805057 h 10907486"/>
                <a:gd name="connsiteX35" fmla="*/ 17340943 w 26191292"/>
                <a:gd name="connsiteY35" fmla="*/ 7870371 h 10907486"/>
                <a:gd name="connsiteX36" fmla="*/ 17569543 w 26191292"/>
                <a:gd name="connsiteY36" fmla="*/ 7935686 h 10907486"/>
                <a:gd name="connsiteX37" fmla="*/ 18973800 w 26191292"/>
                <a:gd name="connsiteY37" fmla="*/ 8001000 h 10907486"/>
                <a:gd name="connsiteX38" fmla="*/ 19692257 w 26191292"/>
                <a:gd name="connsiteY38" fmla="*/ 8098971 h 10907486"/>
                <a:gd name="connsiteX39" fmla="*/ 20018828 w 26191292"/>
                <a:gd name="connsiteY39" fmla="*/ 8164286 h 10907486"/>
                <a:gd name="connsiteX40" fmla="*/ 20606657 w 26191292"/>
                <a:gd name="connsiteY40" fmla="*/ 8360228 h 10907486"/>
                <a:gd name="connsiteX41" fmla="*/ 20802600 w 26191292"/>
                <a:gd name="connsiteY41" fmla="*/ 8425543 h 10907486"/>
                <a:gd name="connsiteX42" fmla="*/ 20900571 w 26191292"/>
                <a:gd name="connsiteY42" fmla="*/ 8458200 h 10907486"/>
                <a:gd name="connsiteX43" fmla="*/ 21031200 w 26191292"/>
                <a:gd name="connsiteY43" fmla="*/ 8490857 h 10907486"/>
                <a:gd name="connsiteX44" fmla="*/ 21227143 w 26191292"/>
                <a:gd name="connsiteY44" fmla="*/ 8556171 h 10907486"/>
                <a:gd name="connsiteX45" fmla="*/ 21423086 w 26191292"/>
                <a:gd name="connsiteY45" fmla="*/ 8621486 h 10907486"/>
                <a:gd name="connsiteX46" fmla="*/ 21521057 w 26191292"/>
                <a:gd name="connsiteY46" fmla="*/ 8654143 h 10907486"/>
                <a:gd name="connsiteX47" fmla="*/ 21619028 w 26191292"/>
                <a:gd name="connsiteY47" fmla="*/ 8686800 h 10907486"/>
                <a:gd name="connsiteX48" fmla="*/ 21749657 w 26191292"/>
                <a:gd name="connsiteY48" fmla="*/ 8719457 h 10907486"/>
                <a:gd name="connsiteX49" fmla="*/ 21847628 w 26191292"/>
                <a:gd name="connsiteY49" fmla="*/ 8752114 h 10907486"/>
                <a:gd name="connsiteX50" fmla="*/ 21978257 w 26191292"/>
                <a:gd name="connsiteY50" fmla="*/ 8784771 h 10907486"/>
                <a:gd name="connsiteX51" fmla="*/ 22174200 w 26191292"/>
                <a:gd name="connsiteY51" fmla="*/ 8850086 h 10907486"/>
                <a:gd name="connsiteX52" fmla="*/ 22272171 w 26191292"/>
                <a:gd name="connsiteY52" fmla="*/ 8915400 h 10907486"/>
                <a:gd name="connsiteX53" fmla="*/ 22500771 w 26191292"/>
                <a:gd name="connsiteY53" fmla="*/ 8948057 h 10907486"/>
                <a:gd name="connsiteX54" fmla="*/ 22598743 w 26191292"/>
                <a:gd name="connsiteY54" fmla="*/ 8980714 h 10907486"/>
                <a:gd name="connsiteX55" fmla="*/ 22827343 w 26191292"/>
                <a:gd name="connsiteY55" fmla="*/ 9078686 h 10907486"/>
                <a:gd name="connsiteX56" fmla="*/ 22957971 w 26191292"/>
                <a:gd name="connsiteY56" fmla="*/ 9176657 h 10907486"/>
                <a:gd name="connsiteX57" fmla="*/ 23088600 w 26191292"/>
                <a:gd name="connsiteY57" fmla="*/ 9241971 h 10907486"/>
                <a:gd name="connsiteX58" fmla="*/ 23186571 w 26191292"/>
                <a:gd name="connsiteY58" fmla="*/ 9307286 h 10907486"/>
                <a:gd name="connsiteX59" fmla="*/ 23317200 w 26191292"/>
                <a:gd name="connsiteY59" fmla="*/ 9372600 h 10907486"/>
                <a:gd name="connsiteX60" fmla="*/ 23415171 w 26191292"/>
                <a:gd name="connsiteY60" fmla="*/ 9437914 h 10907486"/>
                <a:gd name="connsiteX61" fmla="*/ 23480486 w 26191292"/>
                <a:gd name="connsiteY61" fmla="*/ 9503228 h 10907486"/>
                <a:gd name="connsiteX62" fmla="*/ 23578457 w 26191292"/>
                <a:gd name="connsiteY62" fmla="*/ 9535886 h 10907486"/>
                <a:gd name="connsiteX63" fmla="*/ 23807057 w 26191292"/>
                <a:gd name="connsiteY63" fmla="*/ 9666514 h 10907486"/>
                <a:gd name="connsiteX64" fmla="*/ 23905028 w 26191292"/>
                <a:gd name="connsiteY64" fmla="*/ 9699171 h 10907486"/>
                <a:gd name="connsiteX65" fmla="*/ 24100971 w 26191292"/>
                <a:gd name="connsiteY65" fmla="*/ 9829800 h 10907486"/>
                <a:gd name="connsiteX66" fmla="*/ 24296914 w 26191292"/>
                <a:gd name="connsiteY66" fmla="*/ 9895114 h 10907486"/>
                <a:gd name="connsiteX67" fmla="*/ 24492857 w 26191292"/>
                <a:gd name="connsiteY67" fmla="*/ 10025743 h 10907486"/>
                <a:gd name="connsiteX68" fmla="*/ 24590828 w 26191292"/>
                <a:gd name="connsiteY68" fmla="*/ 10058400 h 10907486"/>
                <a:gd name="connsiteX69" fmla="*/ 24786771 w 26191292"/>
                <a:gd name="connsiteY69" fmla="*/ 10156371 h 10907486"/>
                <a:gd name="connsiteX70" fmla="*/ 24950057 w 26191292"/>
                <a:gd name="connsiteY70" fmla="*/ 10287000 h 10907486"/>
                <a:gd name="connsiteX71" fmla="*/ 25048028 w 26191292"/>
                <a:gd name="connsiteY71" fmla="*/ 10319657 h 10907486"/>
                <a:gd name="connsiteX72" fmla="*/ 25276628 w 26191292"/>
                <a:gd name="connsiteY72" fmla="*/ 10482943 h 10907486"/>
                <a:gd name="connsiteX73" fmla="*/ 25537886 w 26191292"/>
                <a:gd name="connsiteY73" fmla="*/ 10613571 h 10907486"/>
                <a:gd name="connsiteX74" fmla="*/ 25635857 w 26191292"/>
                <a:gd name="connsiteY74" fmla="*/ 10646228 h 10907486"/>
                <a:gd name="connsiteX75" fmla="*/ 25733828 w 26191292"/>
                <a:gd name="connsiteY75" fmla="*/ 10678886 h 10907486"/>
                <a:gd name="connsiteX76" fmla="*/ 25799143 w 26191292"/>
                <a:gd name="connsiteY76" fmla="*/ 10744200 h 10907486"/>
                <a:gd name="connsiteX77" fmla="*/ 25995086 w 26191292"/>
                <a:gd name="connsiteY77" fmla="*/ 10809514 h 10907486"/>
                <a:gd name="connsiteX78" fmla="*/ 26093057 w 26191292"/>
                <a:gd name="connsiteY78" fmla="*/ 10842171 h 10907486"/>
                <a:gd name="connsiteX79" fmla="*/ 26191028 w 26191292"/>
                <a:gd name="connsiteY79" fmla="*/ 10907486 h 10907486"/>
                <a:gd name="connsiteX80" fmla="*/ 0 w 26191292"/>
                <a:gd name="connsiteY80" fmla="*/ 10907486 h 10907486"/>
                <a:gd name="connsiteX81" fmla="*/ 32657 w 26191292"/>
                <a:gd name="connsiteY8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165286 w 26191292"/>
                <a:gd name="connsiteY26" fmla="*/ 6531428 h 10907486"/>
                <a:gd name="connsiteX27" fmla="*/ 16426543 w 26191292"/>
                <a:gd name="connsiteY27" fmla="*/ 6858000 h 10907486"/>
                <a:gd name="connsiteX28" fmla="*/ 16524514 w 26191292"/>
                <a:gd name="connsiteY28" fmla="*/ 6955971 h 10907486"/>
                <a:gd name="connsiteX29" fmla="*/ 16589828 w 26191292"/>
                <a:gd name="connsiteY29" fmla="*/ 7021286 h 10907486"/>
                <a:gd name="connsiteX30" fmla="*/ 16655143 w 26191292"/>
                <a:gd name="connsiteY30" fmla="*/ 7217228 h 10907486"/>
                <a:gd name="connsiteX31" fmla="*/ 16753114 w 26191292"/>
                <a:gd name="connsiteY31" fmla="*/ 7413171 h 10907486"/>
                <a:gd name="connsiteX32" fmla="*/ 16883743 w 26191292"/>
                <a:gd name="connsiteY32" fmla="*/ 7609114 h 10907486"/>
                <a:gd name="connsiteX33" fmla="*/ 16949057 w 26191292"/>
                <a:gd name="connsiteY33" fmla="*/ 7707086 h 10907486"/>
                <a:gd name="connsiteX34" fmla="*/ 17145000 w 26191292"/>
                <a:gd name="connsiteY34" fmla="*/ 7805057 h 10907486"/>
                <a:gd name="connsiteX35" fmla="*/ 17340943 w 26191292"/>
                <a:gd name="connsiteY35" fmla="*/ 7870371 h 10907486"/>
                <a:gd name="connsiteX36" fmla="*/ 17569543 w 26191292"/>
                <a:gd name="connsiteY36" fmla="*/ 7935686 h 10907486"/>
                <a:gd name="connsiteX37" fmla="*/ 18973800 w 26191292"/>
                <a:gd name="connsiteY37" fmla="*/ 8001000 h 10907486"/>
                <a:gd name="connsiteX38" fmla="*/ 19692257 w 26191292"/>
                <a:gd name="connsiteY38" fmla="*/ 8098971 h 10907486"/>
                <a:gd name="connsiteX39" fmla="*/ 20018828 w 26191292"/>
                <a:gd name="connsiteY39" fmla="*/ 8164286 h 10907486"/>
                <a:gd name="connsiteX40" fmla="*/ 20606657 w 26191292"/>
                <a:gd name="connsiteY40" fmla="*/ 8360228 h 10907486"/>
                <a:gd name="connsiteX41" fmla="*/ 20802600 w 26191292"/>
                <a:gd name="connsiteY41" fmla="*/ 8425543 h 10907486"/>
                <a:gd name="connsiteX42" fmla="*/ 20900571 w 26191292"/>
                <a:gd name="connsiteY42" fmla="*/ 8458200 h 10907486"/>
                <a:gd name="connsiteX43" fmla="*/ 21031200 w 26191292"/>
                <a:gd name="connsiteY43" fmla="*/ 8490857 h 10907486"/>
                <a:gd name="connsiteX44" fmla="*/ 21227143 w 26191292"/>
                <a:gd name="connsiteY44" fmla="*/ 8556171 h 10907486"/>
                <a:gd name="connsiteX45" fmla="*/ 21423086 w 26191292"/>
                <a:gd name="connsiteY45" fmla="*/ 8621486 h 10907486"/>
                <a:gd name="connsiteX46" fmla="*/ 21521057 w 26191292"/>
                <a:gd name="connsiteY46" fmla="*/ 8654143 h 10907486"/>
                <a:gd name="connsiteX47" fmla="*/ 21619028 w 26191292"/>
                <a:gd name="connsiteY47" fmla="*/ 8686800 h 10907486"/>
                <a:gd name="connsiteX48" fmla="*/ 21749657 w 26191292"/>
                <a:gd name="connsiteY48" fmla="*/ 8719457 h 10907486"/>
                <a:gd name="connsiteX49" fmla="*/ 21847628 w 26191292"/>
                <a:gd name="connsiteY49" fmla="*/ 8752114 h 10907486"/>
                <a:gd name="connsiteX50" fmla="*/ 21978257 w 26191292"/>
                <a:gd name="connsiteY50" fmla="*/ 8784771 h 10907486"/>
                <a:gd name="connsiteX51" fmla="*/ 22174200 w 26191292"/>
                <a:gd name="connsiteY51" fmla="*/ 8850086 h 10907486"/>
                <a:gd name="connsiteX52" fmla="*/ 22272171 w 26191292"/>
                <a:gd name="connsiteY52" fmla="*/ 8915400 h 10907486"/>
                <a:gd name="connsiteX53" fmla="*/ 22500771 w 26191292"/>
                <a:gd name="connsiteY53" fmla="*/ 8948057 h 10907486"/>
                <a:gd name="connsiteX54" fmla="*/ 22598743 w 26191292"/>
                <a:gd name="connsiteY54" fmla="*/ 8980714 h 10907486"/>
                <a:gd name="connsiteX55" fmla="*/ 22827343 w 26191292"/>
                <a:gd name="connsiteY55" fmla="*/ 9078686 h 10907486"/>
                <a:gd name="connsiteX56" fmla="*/ 22957971 w 26191292"/>
                <a:gd name="connsiteY56" fmla="*/ 9176657 h 10907486"/>
                <a:gd name="connsiteX57" fmla="*/ 23088600 w 26191292"/>
                <a:gd name="connsiteY57" fmla="*/ 9241971 h 10907486"/>
                <a:gd name="connsiteX58" fmla="*/ 23186571 w 26191292"/>
                <a:gd name="connsiteY58" fmla="*/ 9307286 h 10907486"/>
                <a:gd name="connsiteX59" fmla="*/ 23317200 w 26191292"/>
                <a:gd name="connsiteY59" fmla="*/ 9372600 h 10907486"/>
                <a:gd name="connsiteX60" fmla="*/ 23415171 w 26191292"/>
                <a:gd name="connsiteY60" fmla="*/ 9437914 h 10907486"/>
                <a:gd name="connsiteX61" fmla="*/ 23480486 w 26191292"/>
                <a:gd name="connsiteY61" fmla="*/ 9503228 h 10907486"/>
                <a:gd name="connsiteX62" fmla="*/ 23578457 w 26191292"/>
                <a:gd name="connsiteY62" fmla="*/ 9535886 h 10907486"/>
                <a:gd name="connsiteX63" fmla="*/ 23807057 w 26191292"/>
                <a:gd name="connsiteY63" fmla="*/ 9666514 h 10907486"/>
                <a:gd name="connsiteX64" fmla="*/ 23905028 w 26191292"/>
                <a:gd name="connsiteY64" fmla="*/ 9699171 h 10907486"/>
                <a:gd name="connsiteX65" fmla="*/ 24100971 w 26191292"/>
                <a:gd name="connsiteY65" fmla="*/ 9829800 h 10907486"/>
                <a:gd name="connsiteX66" fmla="*/ 24296914 w 26191292"/>
                <a:gd name="connsiteY66" fmla="*/ 9895114 h 10907486"/>
                <a:gd name="connsiteX67" fmla="*/ 24492857 w 26191292"/>
                <a:gd name="connsiteY67" fmla="*/ 10025743 h 10907486"/>
                <a:gd name="connsiteX68" fmla="*/ 24590828 w 26191292"/>
                <a:gd name="connsiteY68" fmla="*/ 10058400 h 10907486"/>
                <a:gd name="connsiteX69" fmla="*/ 24786771 w 26191292"/>
                <a:gd name="connsiteY69" fmla="*/ 10156371 h 10907486"/>
                <a:gd name="connsiteX70" fmla="*/ 24950057 w 26191292"/>
                <a:gd name="connsiteY70" fmla="*/ 10287000 h 10907486"/>
                <a:gd name="connsiteX71" fmla="*/ 25048028 w 26191292"/>
                <a:gd name="connsiteY71" fmla="*/ 10319657 h 10907486"/>
                <a:gd name="connsiteX72" fmla="*/ 25276628 w 26191292"/>
                <a:gd name="connsiteY72" fmla="*/ 10482943 h 10907486"/>
                <a:gd name="connsiteX73" fmla="*/ 25537886 w 26191292"/>
                <a:gd name="connsiteY73" fmla="*/ 10613571 h 10907486"/>
                <a:gd name="connsiteX74" fmla="*/ 25635857 w 26191292"/>
                <a:gd name="connsiteY74" fmla="*/ 10646228 h 10907486"/>
                <a:gd name="connsiteX75" fmla="*/ 25733828 w 26191292"/>
                <a:gd name="connsiteY75" fmla="*/ 10678886 h 10907486"/>
                <a:gd name="connsiteX76" fmla="*/ 25799143 w 26191292"/>
                <a:gd name="connsiteY76" fmla="*/ 10744200 h 10907486"/>
                <a:gd name="connsiteX77" fmla="*/ 25995086 w 26191292"/>
                <a:gd name="connsiteY77" fmla="*/ 10809514 h 10907486"/>
                <a:gd name="connsiteX78" fmla="*/ 26093057 w 26191292"/>
                <a:gd name="connsiteY78" fmla="*/ 10842171 h 10907486"/>
                <a:gd name="connsiteX79" fmla="*/ 26191028 w 26191292"/>
                <a:gd name="connsiteY79" fmla="*/ 10907486 h 10907486"/>
                <a:gd name="connsiteX80" fmla="*/ 0 w 26191292"/>
                <a:gd name="connsiteY80" fmla="*/ 10907486 h 10907486"/>
                <a:gd name="connsiteX81" fmla="*/ 32657 w 26191292"/>
                <a:gd name="connsiteY8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165286 w 26191292"/>
                <a:gd name="connsiteY26" fmla="*/ 6531428 h 10907486"/>
                <a:gd name="connsiteX27" fmla="*/ 16426543 w 26191292"/>
                <a:gd name="connsiteY27" fmla="*/ 6858000 h 10907486"/>
                <a:gd name="connsiteX28" fmla="*/ 16524514 w 26191292"/>
                <a:gd name="connsiteY28" fmla="*/ 6955971 h 10907486"/>
                <a:gd name="connsiteX29" fmla="*/ 16655143 w 26191292"/>
                <a:gd name="connsiteY29" fmla="*/ 7217228 h 10907486"/>
                <a:gd name="connsiteX30" fmla="*/ 16753114 w 26191292"/>
                <a:gd name="connsiteY30" fmla="*/ 7413171 h 10907486"/>
                <a:gd name="connsiteX31" fmla="*/ 16883743 w 26191292"/>
                <a:gd name="connsiteY31" fmla="*/ 7609114 h 10907486"/>
                <a:gd name="connsiteX32" fmla="*/ 16949057 w 26191292"/>
                <a:gd name="connsiteY32" fmla="*/ 7707086 h 10907486"/>
                <a:gd name="connsiteX33" fmla="*/ 17145000 w 26191292"/>
                <a:gd name="connsiteY33" fmla="*/ 7805057 h 10907486"/>
                <a:gd name="connsiteX34" fmla="*/ 17340943 w 26191292"/>
                <a:gd name="connsiteY34" fmla="*/ 7870371 h 10907486"/>
                <a:gd name="connsiteX35" fmla="*/ 17569543 w 26191292"/>
                <a:gd name="connsiteY35" fmla="*/ 7935686 h 10907486"/>
                <a:gd name="connsiteX36" fmla="*/ 18973800 w 26191292"/>
                <a:gd name="connsiteY36" fmla="*/ 8001000 h 10907486"/>
                <a:gd name="connsiteX37" fmla="*/ 19692257 w 26191292"/>
                <a:gd name="connsiteY37" fmla="*/ 8098971 h 10907486"/>
                <a:gd name="connsiteX38" fmla="*/ 20018828 w 26191292"/>
                <a:gd name="connsiteY38" fmla="*/ 8164286 h 10907486"/>
                <a:gd name="connsiteX39" fmla="*/ 20606657 w 26191292"/>
                <a:gd name="connsiteY39" fmla="*/ 8360228 h 10907486"/>
                <a:gd name="connsiteX40" fmla="*/ 20802600 w 26191292"/>
                <a:gd name="connsiteY40" fmla="*/ 8425543 h 10907486"/>
                <a:gd name="connsiteX41" fmla="*/ 20900571 w 26191292"/>
                <a:gd name="connsiteY41" fmla="*/ 8458200 h 10907486"/>
                <a:gd name="connsiteX42" fmla="*/ 21031200 w 26191292"/>
                <a:gd name="connsiteY42" fmla="*/ 8490857 h 10907486"/>
                <a:gd name="connsiteX43" fmla="*/ 21227143 w 26191292"/>
                <a:gd name="connsiteY43" fmla="*/ 8556171 h 10907486"/>
                <a:gd name="connsiteX44" fmla="*/ 21423086 w 26191292"/>
                <a:gd name="connsiteY44" fmla="*/ 8621486 h 10907486"/>
                <a:gd name="connsiteX45" fmla="*/ 21521057 w 26191292"/>
                <a:gd name="connsiteY45" fmla="*/ 8654143 h 10907486"/>
                <a:gd name="connsiteX46" fmla="*/ 21619028 w 26191292"/>
                <a:gd name="connsiteY46" fmla="*/ 8686800 h 10907486"/>
                <a:gd name="connsiteX47" fmla="*/ 21749657 w 26191292"/>
                <a:gd name="connsiteY47" fmla="*/ 8719457 h 10907486"/>
                <a:gd name="connsiteX48" fmla="*/ 21847628 w 26191292"/>
                <a:gd name="connsiteY48" fmla="*/ 8752114 h 10907486"/>
                <a:gd name="connsiteX49" fmla="*/ 21978257 w 26191292"/>
                <a:gd name="connsiteY49" fmla="*/ 8784771 h 10907486"/>
                <a:gd name="connsiteX50" fmla="*/ 22174200 w 26191292"/>
                <a:gd name="connsiteY50" fmla="*/ 8850086 h 10907486"/>
                <a:gd name="connsiteX51" fmla="*/ 22272171 w 26191292"/>
                <a:gd name="connsiteY51" fmla="*/ 8915400 h 10907486"/>
                <a:gd name="connsiteX52" fmla="*/ 22500771 w 26191292"/>
                <a:gd name="connsiteY52" fmla="*/ 8948057 h 10907486"/>
                <a:gd name="connsiteX53" fmla="*/ 22598743 w 26191292"/>
                <a:gd name="connsiteY53" fmla="*/ 8980714 h 10907486"/>
                <a:gd name="connsiteX54" fmla="*/ 22827343 w 26191292"/>
                <a:gd name="connsiteY54" fmla="*/ 9078686 h 10907486"/>
                <a:gd name="connsiteX55" fmla="*/ 22957971 w 26191292"/>
                <a:gd name="connsiteY55" fmla="*/ 9176657 h 10907486"/>
                <a:gd name="connsiteX56" fmla="*/ 23088600 w 26191292"/>
                <a:gd name="connsiteY56" fmla="*/ 9241971 h 10907486"/>
                <a:gd name="connsiteX57" fmla="*/ 23186571 w 26191292"/>
                <a:gd name="connsiteY57" fmla="*/ 9307286 h 10907486"/>
                <a:gd name="connsiteX58" fmla="*/ 23317200 w 26191292"/>
                <a:gd name="connsiteY58" fmla="*/ 9372600 h 10907486"/>
                <a:gd name="connsiteX59" fmla="*/ 23415171 w 26191292"/>
                <a:gd name="connsiteY59" fmla="*/ 9437914 h 10907486"/>
                <a:gd name="connsiteX60" fmla="*/ 23480486 w 26191292"/>
                <a:gd name="connsiteY60" fmla="*/ 9503228 h 10907486"/>
                <a:gd name="connsiteX61" fmla="*/ 23578457 w 26191292"/>
                <a:gd name="connsiteY61" fmla="*/ 9535886 h 10907486"/>
                <a:gd name="connsiteX62" fmla="*/ 23807057 w 26191292"/>
                <a:gd name="connsiteY62" fmla="*/ 9666514 h 10907486"/>
                <a:gd name="connsiteX63" fmla="*/ 23905028 w 26191292"/>
                <a:gd name="connsiteY63" fmla="*/ 9699171 h 10907486"/>
                <a:gd name="connsiteX64" fmla="*/ 24100971 w 26191292"/>
                <a:gd name="connsiteY64" fmla="*/ 9829800 h 10907486"/>
                <a:gd name="connsiteX65" fmla="*/ 24296914 w 26191292"/>
                <a:gd name="connsiteY65" fmla="*/ 9895114 h 10907486"/>
                <a:gd name="connsiteX66" fmla="*/ 24492857 w 26191292"/>
                <a:gd name="connsiteY66" fmla="*/ 10025743 h 10907486"/>
                <a:gd name="connsiteX67" fmla="*/ 24590828 w 26191292"/>
                <a:gd name="connsiteY67" fmla="*/ 10058400 h 10907486"/>
                <a:gd name="connsiteX68" fmla="*/ 24786771 w 26191292"/>
                <a:gd name="connsiteY68" fmla="*/ 10156371 h 10907486"/>
                <a:gd name="connsiteX69" fmla="*/ 24950057 w 26191292"/>
                <a:gd name="connsiteY69" fmla="*/ 10287000 h 10907486"/>
                <a:gd name="connsiteX70" fmla="*/ 25048028 w 26191292"/>
                <a:gd name="connsiteY70" fmla="*/ 10319657 h 10907486"/>
                <a:gd name="connsiteX71" fmla="*/ 25276628 w 26191292"/>
                <a:gd name="connsiteY71" fmla="*/ 10482943 h 10907486"/>
                <a:gd name="connsiteX72" fmla="*/ 25537886 w 26191292"/>
                <a:gd name="connsiteY72" fmla="*/ 10613571 h 10907486"/>
                <a:gd name="connsiteX73" fmla="*/ 25635857 w 26191292"/>
                <a:gd name="connsiteY73" fmla="*/ 10646228 h 10907486"/>
                <a:gd name="connsiteX74" fmla="*/ 25733828 w 26191292"/>
                <a:gd name="connsiteY74" fmla="*/ 10678886 h 10907486"/>
                <a:gd name="connsiteX75" fmla="*/ 25799143 w 26191292"/>
                <a:gd name="connsiteY75" fmla="*/ 10744200 h 10907486"/>
                <a:gd name="connsiteX76" fmla="*/ 25995086 w 26191292"/>
                <a:gd name="connsiteY76" fmla="*/ 10809514 h 10907486"/>
                <a:gd name="connsiteX77" fmla="*/ 26093057 w 26191292"/>
                <a:gd name="connsiteY77" fmla="*/ 10842171 h 10907486"/>
                <a:gd name="connsiteX78" fmla="*/ 26191028 w 26191292"/>
                <a:gd name="connsiteY78" fmla="*/ 10907486 h 10907486"/>
                <a:gd name="connsiteX79" fmla="*/ 0 w 26191292"/>
                <a:gd name="connsiteY79" fmla="*/ 10907486 h 10907486"/>
                <a:gd name="connsiteX80" fmla="*/ 32657 w 26191292"/>
                <a:gd name="connsiteY8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165286 w 26191292"/>
                <a:gd name="connsiteY26" fmla="*/ 6531428 h 10907486"/>
                <a:gd name="connsiteX27" fmla="*/ 16426543 w 26191292"/>
                <a:gd name="connsiteY27" fmla="*/ 6858000 h 10907486"/>
                <a:gd name="connsiteX28" fmla="*/ 16655143 w 26191292"/>
                <a:gd name="connsiteY28" fmla="*/ 7217228 h 10907486"/>
                <a:gd name="connsiteX29" fmla="*/ 16753114 w 26191292"/>
                <a:gd name="connsiteY29" fmla="*/ 7413171 h 10907486"/>
                <a:gd name="connsiteX30" fmla="*/ 16883743 w 26191292"/>
                <a:gd name="connsiteY30" fmla="*/ 7609114 h 10907486"/>
                <a:gd name="connsiteX31" fmla="*/ 16949057 w 26191292"/>
                <a:gd name="connsiteY31" fmla="*/ 7707086 h 10907486"/>
                <a:gd name="connsiteX32" fmla="*/ 17145000 w 26191292"/>
                <a:gd name="connsiteY32" fmla="*/ 7805057 h 10907486"/>
                <a:gd name="connsiteX33" fmla="*/ 17340943 w 26191292"/>
                <a:gd name="connsiteY33" fmla="*/ 7870371 h 10907486"/>
                <a:gd name="connsiteX34" fmla="*/ 17569543 w 26191292"/>
                <a:gd name="connsiteY34" fmla="*/ 7935686 h 10907486"/>
                <a:gd name="connsiteX35" fmla="*/ 18973800 w 26191292"/>
                <a:gd name="connsiteY35" fmla="*/ 8001000 h 10907486"/>
                <a:gd name="connsiteX36" fmla="*/ 19692257 w 26191292"/>
                <a:gd name="connsiteY36" fmla="*/ 8098971 h 10907486"/>
                <a:gd name="connsiteX37" fmla="*/ 20018828 w 26191292"/>
                <a:gd name="connsiteY37" fmla="*/ 8164286 h 10907486"/>
                <a:gd name="connsiteX38" fmla="*/ 20606657 w 26191292"/>
                <a:gd name="connsiteY38" fmla="*/ 8360228 h 10907486"/>
                <a:gd name="connsiteX39" fmla="*/ 20802600 w 26191292"/>
                <a:gd name="connsiteY39" fmla="*/ 8425543 h 10907486"/>
                <a:gd name="connsiteX40" fmla="*/ 20900571 w 26191292"/>
                <a:gd name="connsiteY40" fmla="*/ 8458200 h 10907486"/>
                <a:gd name="connsiteX41" fmla="*/ 21031200 w 26191292"/>
                <a:gd name="connsiteY41" fmla="*/ 8490857 h 10907486"/>
                <a:gd name="connsiteX42" fmla="*/ 21227143 w 26191292"/>
                <a:gd name="connsiteY42" fmla="*/ 8556171 h 10907486"/>
                <a:gd name="connsiteX43" fmla="*/ 21423086 w 26191292"/>
                <a:gd name="connsiteY43" fmla="*/ 8621486 h 10907486"/>
                <a:gd name="connsiteX44" fmla="*/ 21521057 w 26191292"/>
                <a:gd name="connsiteY44" fmla="*/ 8654143 h 10907486"/>
                <a:gd name="connsiteX45" fmla="*/ 21619028 w 26191292"/>
                <a:gd name="connsiteY45" fmla="*/ 8686800 h 10907486"/>
                <a:gd name="connsiteX46" fmla="*/ 21749657 w 26191292"/>
                <a:gd name="connsiteY46" fmla="*/ 8719457 h 10907486"/>
                <a:gd name="connsiteX47" fmla="*/ 21847628 w 26191292"/>
                <a:gd name="connsiteY47" fmla="*/ 8752114 h 10907486"/>
                <a:gd name="connsiteX48" fmla="*/ 21978257 w 26191292"/>
                <a:gd name="connsiteY48" fmla="*/ 8784771 h 10907486"/>
                <a:gd name="connsiteX49" fmla="*/ 22174200 w 26191292"/>
                <a:gd name="connsiteY49" fmla="*/ 8850086 h 10907486"/>
                <a:gd name="connsiteX50" fmla="*/ 22272171 w 26191292"/>
                <a:gd name="connsiteY50" fmla="*/ 8915400 h 10907486"/>
                <a:gd name="connsiteX51" fmla="*/ 22500771 w 26191292"/>
                <a:gd name="connsiteY51" fmla="*/ 8948057 h 10907486"/>
                <a:gd name="connsiteX52" fmla="*/ 22598743 w 26191292"/>
                <a:gd name="connsiteY52" fmla="*/ 8980714 h 10907486"/>
                <a:gd name="connsiteX53" fmla="*/ 22827343 w 26191292"/>
                <a:gd name="connsiteY53" fmla="*/ 9078686 h 10907486"/>
                <a:gd name="connsiteX54" fmla="*/ 22957971 w 26191292"/>
                <a:gd name="connsiteY54" fmla="*/ 9176657 h 10907486"/>
                <a:gd name="connsiteX55" fmla="*/ 23088600 w 26191292"/>
                <a:gd name="connsiteY55" fmla="*/ 9241971 h 10907486"/>
                <a:gd name="connsiteX56" fmla="*/ 23186571 w 26191292"/>
                <a:gd name="connsiteY56" fmla="*/ 9307286 h 10907486"/>
                <a:gd name="connsiteX57" fmla="*/ 23317200 w 26191292"/>
                <a:gd name="connsiteY57" fmla="*/ 9372600 h 10907486"/>
                <a:gd name="connsiteX58" fmla="*/ 23415171 w 26191292"/>
                <a:gd name="connsiteY58" fmla="*/ 9437914 h 10907486"/>
                <a:gd name="connsiteX59" fmla="*/ 23480486 w 26191292"/>
                <a:gd name="connsiteY59" fmla="*/ 9503228 h 10907486"/>
                <a:gd name="connsiteX60" fmla="*/ 23578457 w 26191292"/>
                <a:gd name="connsiteY60" fmla="*/ 9535886 h 10907486"/>
                <a:gd name="connsiteX61" fmla="*/ 23807057 w 26191292"/>
                <a:gd name="connsiteY61" fmla="*/ 9666514 h 10907486"/>
                <a:gd name="connsiteX62" fmla="*/ 23905028 w 26191292"/>
                <a:gd name="connsiteY62" fmla="*/ 9699171 h 10907486"/>
                <a:gd name="connsiteX63" fmla="*/ 24100971 w 26191292"/>
                <a:gd name="connsiteY63" fmla="*/ 9829800 h 10907486"/>
                <a:gd name="connsiteX64" fmla="*/ 24296914 w 26191292"/>
                <a:gd name="connsiteY64" fmla="*/ 9895114 h 10907486"/>
                <a:gd name="connsiteX65" fmla="*/ 24492857 w 26191292"/>
                <a:gd name="connsiteY65" fmla="*/ 10025743 h 10907486"/>
                <a:gd name="connsiteX66" fmla="*/ 24590828 w 26191292"/>
                <a:gd name="connsiteY66" fmla="*/ 10058400 h 10907486"/>
                <a:gd name="connsiteX67" fmla="*/ 24786771 w 26191292"/>
                <a:gd name="connsiteY67" fmla="*/ 10156371 h 10907486"/>
                <a:gd name="connsiteX68" fmla="*/ 24950057 w 26191292"/>
                <a:gd name="connsiteY68" fmla="*/ 10287000 h 10907486"/>
                <a:gd name="connsiteX69" fmla="*/ 25048028 w 26191292"/>
                <a:gd name="connsiteY69" fmla="*/ 10319657 h 10907486"/>
                <a:gd name="connsiteX70" fmla="*/ 25276628 w 26191292"/>
                <a:gd name="connsiteY70" fmla="*/ 10482943 h 10907486"/>
                <a:gd name="connsiteX71" fmla="*/ 25537886 w 26191292"/>
                <a:gd name="connsiteY71" fmla="*/ 10613571 h 10907486"/>
                <a:gd name="connsiteX72" fmla="*/ 25635857 w 26191292"/>
                <a:gd name="connsiteY72" fmla="*/ 10646228 h 10907486"/>
                <a:gd name="connsiteX73" fmla="*/ 25733828 w 26191292"/>
                <a:gd name="connsiteY73" fmla="*/ 10678886 h 10907486"/>
                <a:gd name="connsiteX74" fmla="*/ 25799143 w 26191292"/>
                <a:gd name="connsiteY74" fmla="*/ 10744200 h 10907486"/>
                <a:gd name="connsiteX75" fmla="*/ 25995086 w 26191292"/>
                <a:gd name="connsiteY75" fmla="*/ 10809514 h 10907486"/>
                <a:gd name="connsiteX76" fmla="*/ 26093057 w 26191292"/>
                <a:gd name="connsiteY76" fmla="*/ 10842171 h 10907486"/>
                <a:gd name="connsiteX77" fmla="*/ 26191028 w 26191292"/>
                <a:gd name="connsiteY77" fmla="*/ 10907486 h 10907486"/>
                <a:gd name="connsiteX78" fmla="*/ 0 w 26191292"/>
                <a:gd name="connsiteY78" fmla="*/ 10907486 h 10907486"/>
                <a:gd name="connsiteX79" fmla="*/ 32657 w 26191292"/>
                <a:gd name="connsiteY7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655143 w 26191292"/>
                <a:gd name="connsiteY27" fmla="*/ 7217228 h 10907486"/>
                <a:gd name="connsiteX28" fmla="*/ 16753114 w 26191292"/>
                <a:gd name="connsiteY28" fmla="*/ 7413171 h 10907486"/>
                <a:gd name="connsiteX29" fmla="*/ 16883743 w 26191292"/>
                <a:gd name="connsiteY29" fmla="*/ 7609114 h 10907486"/>
                <a:gd name="connsiteX30" fmla="*/ 16949057 w 26191292"/>
                <a:gd name="connsiteY30" fmla="*/ 7707086 h 10907486"/>
                <a:gd name="connsiteX31" fmla="*/ 17145000 w 26191292"/>
                <a:gd name="connsiteY31" fmla="*/ 7805057 h 10907486"/>
                <a:gd name="connsiteX32" fmla="*/ 17340943 w 26191292"/>
                <a:gd name="connsiteY32" fmla="*/ 7870371 h 10907486"/>
                <a:gd name="connsiteX33" fmla="*/ 17569543 w 26191292"/>
                <a:gd name="connsiteY33" fmla="*/ 7935686 h 10907486"/>
                <a:gd name="connsiteX34" fmla="*/ 18973800 w 26191292"/>
                <a:gd name="connsiteY34" fmla="*/ 8001000 h 10907486"/>
                <a:gd name="connsiteX35" fmla="*/ 19692257 w 26191292"/>
                <a:gd name="connsiteY35" fmla="*/ 8098971 h 10907486"/>
                <a:gd name="connsiteX36" fmla="*/ 20018828 w 26191292"/>
                <a:gd name="connsiteY36" fmla="*/ 8164286 h 10907486"/>
                <a:gd name="connsiteX37" fmla="*/ 20606657 w 26191292"/>
                <a:gd name="connsiteY37" fmla="*/ 8360228 h 10907486"/>
                <a:gd name="connsiteX38" fmla="*/ 20802600 w 26191292"/>
                <a:gd name="connsiteY38" fmla="*/ 8425543 h 10907486"/>
                <a:gd name="connsiteX39" fmla="*/ 20900571 w 26191292"/>
                <a:gd name="connsiteY39" fmla="*/ 8458200 h 10907486"/>
                <a:gd name="connsiteX40" fmla="*/ 21031200 w 26191292"/>
                <a:gd name="connsiteY40" fmla="*/ 8490857 h 10907486"/>
                <a:gd name="connsiteX41" fmla="*/ 21227143 w 26191292"/>
                <a:gd name="connsiteY41" fmla="*/ 8556171 h 10907486"/>
                <a:gd name="connsiteX42" fmla="*/ 21423086 w 26191292"/>
                <a:gd name="connsiteY42" fmla="*/ 8621486 h 10907486"/>
                <a:gd name="connsiteX43" fmla="*/ 21521057 w 26191292"/>
                <a:gd name="connsiteY43" fmla="*/ 8654143 h 10907486"/>
                <a:gd name="connsiteX44" fmla="*/ 21619028 w 26191292"/>
                <a:gd name="connsiteY44" fmla="*/ 8686800 h 10907486"/>
                <a:gd name="connsiteX45" fmla="*/ 21749657 w 26191292"/>
                <a:gd name="connsiteY45" fmla="*/ 8719457 h 10907486"/>
                <a:gd name="connsiteX46" fmla="*/ 21847628 w 26191292"/>
                <a:gd name="connsiteY46" fmla="*/ 8752114 h 10907486"/>
                <a:gd name="connsiteX47" fmla="*/ 21978257 w 26191292"/>
                <a:gd name="connsiteY47" fmla="*/ 8784771 h 10907486"/>
                <a:gd name="connsiteX48" fmla="*/ 22174200 w 26191292"/>
                <a:gd name="connsiteY48" fmla="*/ 8850086 h 10907486"/>
                <a:gd name="connsiteX49" fmla="*/ 22272171 w 26191292"/>
                <a:gd name="connsiteY49" fmla="*/ 8915400 h 10907486"/>
                <a:gd name="connsiteX50" fmla="*/ 22500771 w 26191292"/>
                <a:gd name="connsiteY50" fmla="*/ 8948057 h 10907486"/>
                <a:gd name="connsiteX51" fmla="*/ 22598743 w 26191292"/>
                <a:gd name="connsiteY51" fmla="*/ 8980714 h 10907486"/>
                <a:gd name="connsiteX52" fmla="*/ 22827343 w 26191292"/>
                <a:gd name="connsiteY52" fmla="*/ 9078686 h 10907486"/>
                <a:gd name="connsiteX53" fmla="*/ 22957971 w 26191292"/>
                <a:gd name="connsiteY53" fmla="*/ 9176657 h 10907486"/>
                <a:gd name="connsiteX54" fmla="*/ 23088600 w 26191292"/>
                <a:gd name="connsiteY54" fmla="*/ 9241971 h 10907486"/>
                <a:gd name="connsiteX55" fmla="*/ 23186571 w 26191292"/>
                <a:gd name="connsiteY55" fmla="*/ 9307286 h 10907486"/>
                <a:gd name="connsiteX56" fmla="*/ 23317200 w 26191292"/>
                <a:gd name="connsiteY56" fmla="*/ 9372600 h 10907486"/>
                <a:gd name="connsiteX57" fmla="*/ 23415171 w 26191292"/>
                <a:gd name="connsiteY57" fmla="*/ 9437914 h 10907486"/>
                <a:gd name="connsiteX58" fmla="*/ 23480486 w 26191292"/>
                <a:gd name="connsiteY58" fmla="*/ 9503228 h 10907486"/>
                <a:gd name="connsiteX59" fmla="*/ 23578457 w 26191292"/>
                <a:gd name="connsiteY59" fmla="*/ 9535886 h 10907486"/>
                <a:gd name="connsiteX60" fmla="*/ 23807057 w 26191292"/>
                <a:gd name="connsiteY60" fmla="*/ 9666514 h 10907486"/>
                <a:gd name="connsiteX61" fmla="*/ 23905028 w 26191292"/>
                <a:gd name="connsiteY61" fmla="*/ 9699171 h 10907486"/>
                <a:gd name="connsiteX62" fmla="*/ 24100971 w 26191292"/>
                <a:gd name="connsiteY62" fmla="*/ 9829800 h 10907486"/>
                <a:gd name="connsiteX63" fmla="*/ 24296914 w 26191292"/>
                <a:gd name="connsiteY63" fmla="*/ 9895114 h 10907486"/>
                <a:gd name="connsiteX64" fmla="*/ 24492857 w 26191292"/>
                <a:gd name="connsiteY64" fmla="*/ 10025743 h 10907486"/>
                <a:gd name="connsiteX65" fmla="*/ 24590828 w 26191292"/>
                <a:gd name="connsiteY65" fmla="*/ 10058400 h 10907486"/>
                <a:gd name="connsiteX66" fmla="*/ 24786771 w 26191292"/>
                <a:gd name="connsiteY66" fmla="*/ 10156371 h 10907486"/>
                <a:gd name="connsiteX67" fmla="*/ 24950057 w 26191292"/>
                <a:gd name="connsiteY67" fmla="*/ 10287000 h 10907486"/>
                <a:gd name="connsiteX68" fmla="*/ 25048028 w 26191292"/>
                <a:gd name="connsiteY68" fmla="*/ 10319657 h 10907486"/>
                <a:gd name="connsiteX69" fmla="*/ 25276628 w 26191292"/>
                <a:gd name="connsiteY69" fmla="*/ 10482943 h 10907486"/>
                <a:gd name="connsiteX70" fmla="*/ 25537886 w 26191292"/>
                <a:gd name="connsiteY70" fmla="*/ 10613571 h 10907486"/>
                <a:gd name="connsiteX71" fmla="*/ 25635857 w 26191292"/>
                <a:gd name="connsiteY71" fmla="*/ 10646228 h 10907486"/>
                <a:gd name="connsiteX72" fmla="*/ 25733828 w 26191292"/>
                <a:gd name="connsiteY72" fmla="*/ 10678886 h 10907486"/>
                <a:gd name="connsiteX73" fmla="*/ 25799143 w 26191292"/>
                <a:gd name="connsiteY73" fmla="*/ 10744200 h 10907486"/>
                <a:gd name="connsiteX74" fmla="*/ 25995086 w 26191292"/>
                <a:gd name="connsiteY74" fmla="*/ 10809514 h 10907486"/>
                <a:gd name="connsiteX75" fmla="*/ 26093057 w 26191292"/>
                <a:gd name="connsiteY75" fmla="*/ 10842171 h 10907486"/>
                <a:gd name="connsiteX76" fmla="*/ 26191028 w 26191292"/>
                <a:gd name="connsiteY76" fmla="*/ 10907486 h 10907486"/>
                <a:gd name="connsiteX77" fmla="*/ 0 w 26191292"/>
                <a:gd name="connsiteY77" fmla="*/ 10907486 h 10907486"/>
                <a:gd name="connsiteX78" fmla="*/ 32657 w 26191292"/>
                <a:gd name="connsiteY7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655143 w 26191292"/>
                <a:gd name="connsiteY27" fmla="*/ 7217228 h 10907486"/>
                <a:gd name="connsiteX28" fmla="*/ 16753114 w 26191292"/>
                <a:gd name="connsiteY28" fmla="*/ 7413171 h 10907486"/>
                <a:gd name="connsiteX29" fmla="*/ 16883743 w 26191292"/>
                <a:gd name="connsiteY29" fmla="*/ 7609114 h 10907486"/>
                <a:gd name="connsiteX30" fmla="*/ 16949057 w 26191292"/>
                <a:gd name="connsiteY30" fmla="*/ 7707086 h 10907486"/>
                <a:gd name="connsiteX31" fmla="*/ 17340943 w 26191292"/>
                <a:gd name="connsiteY31" fmla="*/ 7870371 h 10907486"/>
                <a:gd name="connsiteX32" fmla="*/ 17569543 w 26191292"/>
                <a:gd name="connsiteY32" fmla="*/ 7935686 h 10907486"/>
                <a:gd name="connsiteX33" fmla="*/ 18973800 w 26191292"/>
                <a:gd name="connsiteY33" fmla="*/ 8001000 h 10907486"/>
                <a:gd name="connsiteX34" fmla="*/ 19692257 w 26191292"/>
                <a:gd name="connsiteY34" fmla="*/ 8098971 h 10907486"/>
                <a:gd name="connsiteX35" fmla="*/ 20018828 w 26191292"/>
                <a:gd name="connsiteY35" fmla="*/ 8164286 h 10907486"/>
                <a:gd name="connsiteX36" fmla="*/ 20606657 w 26191292"/>
                <a:gd name="connsiteY36" fmla="*/ 8360228 h 10907486"/>
                <a:gd name="connsiteX37" fmla="*/ 20802600 w 26191292"/>
                <a:gd name="connsiteY37" fmla="*/ 8425543 h 10907486"/>
                <a:gd name="connsiteX38" fmla="*/ 20900571 w 26191292"/>
                <a:gd name="connsiteY38" fmla="*/ 8458200 h 10907486"/>
                <a:gd name="connsiteX39" fmla="*/ 21031200 w 26191292"/>
                <a:gd name="connsiteY39" fmla="*/ 8490857 h 10907486"/>
                <a:gd name="connsiteX40" fmla="*/ 21227143 w 26191292"/>
                <a:gd name="connsiteY40" fmla="*/ 8556171 h 10907486"/>
                <a:gd name="connsiteX41" fmla="*/ 21423086 w 26191292"/>
                <a:gd name="connsiteY41" fmla="*/ 8621486 h 10907486"/>
                <a:gd name="connsiteX42" fmla="*/ 21521057 w 26191292"/>
                <a:gd name="connsiteY42" fmla="*/ 8654143 h 10907486"/>
                <a:gd name="connsiteX43" fmla="*/ 21619028 w 26191292"/>
                <a:gd name="connsiteY43" fmla="*/ 8686800 h 10907486"/>
                <a:gd name="connsiteX44" fmla="*/ 21749657 w 26191292"/>
                <a:gd name="connsiteY44" fmla="*/ 8719457 h 10907486"/>
                <a:gd name="connsiteX45" fmla="*/ 21847628 w 26191292"/>
                <a:gd name="connsiteY45" fmla="*/ 8752114 h 10907486"/>
                <a:gd name="connsiteX46" fmla="*/ 21978257 w 26191292"/>
                <a:gd name="connsiteY46" fmla="*/ 8784771 h 10907486"/>
                <a:gd name="connsiteX47" fmla="*/ 22174200 w 26191292"/>
                <a:gd name="connsiteY47" fmla="*/ 8850086 h 10907486"/>
                <a:gd name="connsiteX48" fmla="*/ 22272171 w 26191292"/>
                <a:gd name="connsiteY48" fmla="*/ 8915400 h 10907486"/>
                <a:gd name="connsiteX49" fmla="*/ 22500771 w 26191292"/>
                <a:gd name="connsiteY49" fmla="*/ 8948057 h 10907486"/>
                <a:gd name="connsiteX50" fmla="*/ 22598743 w 26191292"/>
                <a:gd name="connsiteY50" fmla="*/ 8980714 h 10907486"/>
                <a:gd name="connsiteX51" fmla="*/ 22827343 w 26191292"/>
                <a:gd name="connsiteY51" fmla="*/ 9078686 h 10907486"/>
                <a:gd name="connsiteX52" fmla="*/ 22957971 w 26191292"/>
                <a:gd name="connsiteY52" fmla="*/ 9176657 h 10907486"/>
                <a:gd name="connsiteX53" fmla="*/ 23088600 w 26191292"/>
                <a:gd name="connsiteY53" fmla="*/ 9241971 h 10907486"/>
                <a:gd name="connsiteX54" fmla="*/ 23186571 w 26191292"/>
                <a:gd name="connsiteY54" fmla="*/ 9307286 h 10907486"/>
                <a:gd name="connsiteX55" fmla="*/ 23317200 w 26191292"/>
                <a:gd name="connsiteY55" fmla="*/ 9372600 h 10907486"/>
                <a:gd name="connsiteX56" fmla="*/ 23415171 w 26191292"/>
                <a:gd name="connsiteY56" fmla="*/ 9437914 h 10907486"/>
                <a:gd name="connsiteX57" fmla="*/ 23480486 w 26191292"/>
                <a:gd name="connsiteY57" fmla="*/ 9503228 h 10907486"/>
                <a:gd name="connsiteX58" fmla="*/ 23578457 w 26191292"/>
                <a:gd name="connsiteY58" fmla="*/ 9535886 h 10907486"/>
                <a:gd name="connsiteX59" fmla="*/ 23807057 w 26191292"/>
                <a:gd name="connsiteY59" fmla="*/ 9666514 h 10907486"/>
                <a:gd name="connsiteX60" fmla="*/ 23905028 w 26191292"/>
                <a:gd name="connsiteY60" fmla="*/ 9699171 h 10907486"/>
                <a:gd name="connsiteX61" fmla="*/ 24100971 w 26191292"/>
                <a:gd name="connsiteY61" fmla="*/ 9829800 h 10907486"/>
                <a:gd name="connsiteX62" fmla="*/ 24296914 w 26191292"/>
                <a:gd name="connsiteY62" fmla="*/ 9895114 h 10907486"/>
                <a:gd name="connsiteX63" fmla="*/ 24492857 w 26191292"/>
                <a:gd name="connsiteY63" fmla="*/ 10025743 h 10907486"/>
                <a:gd name="connsiteX64" fmla="*/ 24590828 w 26191292"/>
                <a:gd name="connsiteY64" fmla="*/ 10058400 h 10907486"/>
                <a:gd name="connsiteX65" fmla="*/ 24786771 w 26191292"/>
                <a:gd name="connsiteY65" fmla="*/ 10156371 h 10907486"/>
                <a:gd name="connsiteX66" fmla="*/ 24950057 w 26191292"/>
                <a:gd name="connsiteY66" fmla="*/ 10287000 h 10907486"/>
                <a:gd name="connsiteX67" fmla="*/ 25048028 w 26191292"/>
                <a:gd name="connsiteY67" fmla="*/ 10319657 h 10907486"/>
                <a:gd name="connsiteX68" fmla="*/ 25276628 w 26191292"/>
                <a:gd name="connsiteY68" fmla="*/ 10482943 h 10907486"/>
                <a:gd name="connsiteX69" fmla="*/ 25537886 w 26191292"/>
                <a:gd name="connsiteY69" fmla="*/ 10613571 h 10907486"/>
                <a:gd name="connsiteX70" fmla="*/ 25635857 w 26191292"/>
                <a:gd name="connsiteY70" fmla="*/ 10646228 h 10907486"/>
                <a:gd name="connsiteX71" fmla="*/ 25733828 w 26191292"/>
                <a:gd name="connsiteY71" fmla="*/ 10678886 h 10907486"/>
                <a:gd name="connsiteX72" fmla="*/ 25799143 w 26191292"/>
                <a:gd name="connsiteY72" fmla="*/ 10744200 h 10907486"/>
                <a:gd name="connsiteX73" fmla="*/ 25995086 w 26191292"/>
                <a:gd name="connsiteY73" fmla="*/ 10809514 h 10907486"/>
                <a:gd name="connsiteX74" fmla="*/ 26093057 w 26191292"/>
                <a:gd name="connsiteY74" fmla="*/ 10842171 h 10907486"/>
                <a:gd name="connsiteX75" fmla="*/ 26191028 w 26191292"/>
                <a:gd name="connsiteY75" fmla="*/ 10907486 h 10907486"/>
                <a:gd name="connsiteX76" fmla="*/ 0 w 26191292"/>
                <a:gd name="connsiteY76" fmla="*/ 10907486 h 10907486"/>
                <a:gd name="connsiteX77" fmla="*/ 32657 w 26191292"/>
                <a:gd name="connsiteY7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655143 w 26191292"/>
                <a:gd name="connsiteY27" fmla="*/ 7217228 h 10907486"/>
                <a:gd name="connsiteX28" fmla="*/ 16753114 w 26191292"/>
                <a:gd name="connsiteY28" fmla="*/ 7413171 h 10907486"/>
                <a:gd name="connsiteX29" fmla="*/ 16883743 w 26191292"/>
                <a:gd name="connsiteY29" fmla="*/ 7609114 h 10907486"/>
                <a:gd name="connsiteX30" fmla="*/ 16949057 w 26191292"/>
                <a:gd name="connsiteY30" fmla="*/ 7707086 h 10907486"/>
                <a:gd name="connsiteX31" fmla="*/ 17569543 w 26191292"/>
                <a:gd name="connsiteY31" fmla="*/ 7935686 h 10907486"/>
                <a:gd name="connsiteX32" fmla="*/ 18973800 w 26191292"/>
                <a:gd name="connsiteY32" fmla="*/ 8001000 h 10907486"/>
                <a:gd name="connsiteX33" fmla="*/ 19692257 w 26191292"/>
                <a:gd name="connsiteY33" fmla="*/ 8098971 h 10907486"/>
                <a:gd name="connsiteX34" fmla="*/ 20018828 w 26191292"/>
                <a:gd name="connsiteY34" fmla="*/ 8164286 h 10907486"/>
                <a:gd name="connsiteX35" fmla="*/ 20606657 w 26191292"/>
                <a:gd name="connsiteY35" fmla="*/ 8360228 h 10907486"/>
                <a:gd name="connsiteX36" fmla="*/ 20802600 w 26191292"/>
                <a:gd name="connsiteY36" fmla="*/ 8425543 h 10907486"/>
                <a:gd name="connsiteX37" fmla="*/ 20900571 w 26191292"/>
                <a:gd name="connsiteY37" fmla="*/ 8458200 h 10907486"/>
                <a:gd name="connsiteX38" fmla="*/ 21031200 w 26191292"/>
                <a:gd name="connsiteY38" fmla="*/ 8490857 h 10907486"/>
                <a:gd name="connsiteX39" fmla="*/ 21227143 w 26191292"/>
                <a:gd name="connsiteY39" fmla="*/ 8556171 h 10907486"/>
                <a:gd name="connsiteX40" fmla="*/ 21423086 w 26191292"/>
                <a:gd name="connsiteY40" fmla="*/ 8621486 h 10907486"/>
                <a:gd name="connsiteX41" fmla="*/ 21521057 w 26191292"/>
                <a:gd name="connsiteY41" fmla="*/ 8654143 h 10907486"/>
                <a:gd name="connsiteX42" fmla="*/ 21619028 w 26191292"/>
                <a:gd name="connsiteY42" fmla="*/ 8686800 h 10907486"/>
                <a:gd name="connsiteX43" fmla="*/ 21749657 w 26191292"/>
                <a:gd name="connsiteY43" fmla="*/ 8719457 h 10907486"/>
                <a:gd name="connsiteX44" fmla="*/ 21847628 w 26191292"/>
                <a:gd name="connsiteY44" fmla="*/ 8752114 h 10907486"/>
                <a:gd name="connsiteX45" fmla="*/ 21978257 w 26191292"/>
                <a:gd name="connsiteY45" fmla="*/ 8784771 h 10907486"/>
                <a:gd name="connsiteX46" fmla="*/ 22174200 w 26191292"/>
                <a:gd name="connsiteY46" fmla="*/ 8850086 h 10907486"/>
                <a:gd name="connsiteX47" fmla="*/ 22272171 w 26191292"/>
                <a:gd name="connsiteY47" fmla="*/ 8915400 h 10907486"/>
                <a:gd name="connsiteX48" fmla="*/ 22500771 w 26191292"/>
                <a:gd name="connsiteY48" fmla="*/ 8948057 h 10907486"/>
                <a:gd name="connsiteX49" fmla="*/ 22598743 w 26191292"/>
                <a:gd name="connsiteY49" fmla="*/ 8980714 h 10907486"/>
                <a:gd name="connsiteX50" fmla="*/ 22827343 w 26191292"/>
                <a:gd name="connsiteY50" fmla="*/ 9078686 h 10907486"/>
                <a:gd name="connsiteX51" fmla="*/ 22957971 w 26191292"/>
                <a:gd name="connsiteY51" fmla="*/ 9176657 h 10907486"/>
                <a:gd name="connsiteX52" fmla="*/ 23088600 w 26191292"/>
                <a:gd name="connsiteY52" fmla="*/ 9241971 h 10907486"/>
                <a:gd name="connsiteX53" fmla="*/ 23186571 w 26191292"/>
                <a:gd name="connsiteY53" fmla="*/ 9307286 h 10907486"/>
                <a:gd name="connsiteX54" fmla="*/ 23317200 w 26191292"/>
                <a:gd name="connsiteY54" fmla="*/ 9372600 h 10907486"/>
                <a:gd name="connsiteX55" fmla="*/ 23415171 w 26191292"/>
                <a:gd name="connsiteY55" fmla="*/ 9437914 h 10907486"/>
                <a:gd name="connsiteX56" fmla="*/ 23480486 w 26191292"/>
                <a:gd name="connsiteY56" fmla="*/ 9503228 h 10907486"/>
                <a:gd name="connsiteX57" fmla="*/ 23578457 w 26191292"/>
                <a:gd name="connsiteY57" fmla="*/ 9535886 h 10907486"/>
                <a:gd name="connsiteX58" fmla="*/ 23807057 w 26191292"/>
                <a:gd name="connsiteY58" fmla="*/ 9666514 h 10907486"/>
                <a:gd name="connsiteX59" fmla="*/ 23905028 w 26191292"/>
                <a:gd name="connsiteY59" fmla="*/ 9699171 h 10907486"/>
                <a:gd name="connsiteX60" fmla="*/ 24100971 w 26191292"/>
                <a:gd name="connsiteY60" fmla="*/ 9829800 h 10907486"/>
                <a:gd name="connsiteX61" fmla="*/ 24296914 w 26191292"/>
                <a:gd name="connsiteY61" fmla="*/ 9895114 h 10907486"/>
                <a:gd name="connsiteX62" fmla="*/ 24492857 w 26191292"/>
                <a:gd name="connsiteY62" fmla="*/ 10025743 h 10907486"/>
                <a:gd name="connsiteX63" fmla="*/ 24590828 w 26191292"/>
                <a:gd name="connsiteY63" fmla="*/ 10058400 h 10907486"/>
                <a:gd name="connsiteX64" fmla="*/ 24786771 w 26191292"/>
                <a:gd name="connsiteY64" fmla="*/ 10156371 h 10907486"/>
                <a:gd name="connsiteX65" fmla="*/ 24950057 w 26191292"/>
                <a:gd name="connsiteY65" fmla="*/ 10287000 h 10907486"/>
                <a:gd name="connsiteX66" fmla="*/ 25048028 w 26191292"/>
                <a:gd name="connsiteY66" fmla="*/ 10319657 h 10907486"/>
                <a:gd name="connsiteX67" fmla="*/ 25276628 w 26191292"/>
                <a:gd name="connsiteY67" fmla="*/ 10482943 h 10907486"/>
                <a:gd name="connsiteX68" fmla="*/ 25537886 w 26191292"/>
                <a:gd name="connsiteY68" fmla="*/ 10613571 h 10907486"/>
                <a:gd name="connsiteX69" fmla="*/ 25635857 w 26191292"/>
                <a:gd name="connsiteY69" fmla="*/ 10646228 h 10907486"/>
                <a:gd name="connsiteX70" fmla="*/ 25733828 w 26191292"/>
                <a:gd name="connsiteY70" fmla="*/ 10678886 h 10907486"/>
                <a:gd name="connsiteX71" fmla="*/ 25799143 w 26191292"/>
                <a:gd name="connsiteY71" fmla="*/ 10744200 h 10907486"/>
                <a:gd name="connsiteX72" fmla="*/ 25995086 w 26191292"/>
                <a:gd name="connsiteY72" fmla="*/ 10809514 h 10907486"/>
                <a:gd name="connsiteX73" fmla="*/ 26093057 w 26191292"/>
                <a:gd name="connsiteY73" fmla="*/ 10842171 h 10907486"/>
                <a:gd name="connsiteX74" fmla="*/ 26191028 w 26191292"/>
                <a:gd name="connsiteY74" fmla="*/ 10907486 h 10907486"/>
                <a:gd name="connsiteX75" fmla="*/ 0 w 26191292"/>
                <a:gd name="connsiteY75" fmla="*/ 10907486 h 10907486"/>
                <a:gd name="connsiteX76" fmla="*/ 32657 w 26191292"/>
                <a:gd name="connsiteY7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655143 w 26191292"/>
                <a:gd name="connsiteY27" fmla="*/ 7217228 h 10907486"/>
                <a:gd name="connsiteX28" fmla="*/ 16753114 w 26191292"/>
                <a:gd name="connsiteY28" fmla="*/ 7413171 h 10907486"/>
                <a:gd name="connsiteX29" fmla="*/ 16949057 w 26191292"/>
                <a:gd name="connsiteY29" fmla="*/ 7707086 h 10907486"/>
                <a:gd name="connsiteX30" fmla="*/ 17569543 w 26191292"/>
                <a:gd name="connsiteY30" fmla="*/ 7935686 h 10907486"/>
                <a:gd name="connsiteX31" fmla="*/ 18973800 w 26191292"/>
                <a:gd name="connsiteY31" fmla="*/ 8001000 h 10907486"/>
                <a:gd name="connsiteX32" fmla="*/ 19692257 w 26191292"/>
                <a:gd name="connsiteY32" fmla="*/ 8098971 h 10907486"/>
                <a:gd name="connsiteX33" fmla="*/ 20018828 w 26191292"/>
                <a:gd name="connsiteY33" fmla="*/ 8164286 h 10907486"/>
                <a:gd name="connsiteX34" fmla="*/ 20606657 w 26191292"/>
                <a:gd name="connsiteY34" fmla="*/ 8360228 h 10907486"/>
                <a:gd name="connsiteX35" fmla="*/ 20802600 w 26191292"/>
                <a:gd name="connsiteY35" fmla="*/ 8425543 h 10907486"/>
                <a:gd name="connsiteX36" fmla="*/ 20900571 w 26191292"/>
                <a:gd name="connsiteY36" fmla="*/ 8458200 h 10907486"/>
                <a:gd name="connsiteX37" fmla="*/ 21031200 w 26191292"/>
                <a:gd name="connsiteY37" fmla="*/ 8490857 h 10907486"/>
                <a:gd name="connsiteX38" fmla="*/ 21227143 w 26191292"/>
                <a:gd name="connsiteY38" fmla="*/ 8556171 h 10907486"/>
                <a:gd name="connsiteX39" fmla="*/ 21423086 w 26191292"/>
                <a:gd name="connsiteY39" fmla="*/ 8621486 h 10907486"/>
                <a:gd name="connsiteX40" fmla="*/ 21521057 w 26191292"/>
                <a:gd name="connsiteY40" fmla="*/ 8654143 h 10907486"/>
                <a:gd name="connsiteX41" fmla="*/ 21619028 w 26191292"/>
                <a:gd name="connsiteY41" fmla="*/ 8686800 h 10907486"/>
                <a:gd name="connsiteX42" fmla="*/ 21749657 w 26191292"/>
                <a:gd name="connsiteY42" fmla="*/ 8719457 h 10907486"/>
                <a:gd name="connsiteX43" fmla="*/ 21847628 w 26191292"/>
                <a:gd name="connsiteY43" fmla="*/ 8752114 h 10907486"/>
                <a:gd name="connsiteX44" fmla="*/ 21978257 w 26191292"/>
                <a:gd name="connsiteY44" fmla="*/ 8784771 h 10907486"/>
                <a:gd name="connsiteX45" fmla="*/ 22174200 w 26191292"/>
                <a:gd name="connsiteY45" fmla="*/ 8850086 h 10907486"/>
                <a:gd name="connsiteX46" fmla="*/ 22272171 w 26191292"/>
                <a:gd name="connsiteY46" fmla="*/ 8915400 h 10907486"/>
                <a:gd name="connsiteX47" fmla="*/ 22500771 w 26191292"/>
                <a:gd name="connsiteY47" fmla="*/ 8948057 h 10907486"/>
                <a:gd name="connsiteX48" fmla="*/ 22598743 w 26191292"/>
                <a:gd name="connsiteY48" fmla="*/ 8980714 h 10907486"/>
                <a:gd name="connsiteX49" fmla="*/ 22827343 w 26191292"/>
                <a:gd name="connsiteY49" fmla="*/ 9078686 h 10907486"/>
                <a:gd name="connsiteX50" fmla="*/ 22957971 w 26191292"/>
                <a:gd name="connsiteY50" fmla="*/ 9176657 h 10907486"/>
                <a:gd name="connsiteX51" fmla="*/ 23088600 w 26191292"/>
                <a:gd name="connsiteY51" fmla="*/ 9241971 h 10907486"/>
                <a:gd name="connsiteX52" fmla="*/ 23186571 w 26191292"/>
                <a:gd name="connsiteY52" fmla="*/ 9307286 h 10907486"/>
                <a:gd name="connsiteX53" fmla="*/ 23317200 w 26191292"/>
                <a:gd name="connsiteY53" fmla="*/ 9372600 h 10907486"/>
                <a:gd name="connsiteX54" fmla="*/ 23415171 w 26191292"/>
                <a:gd name="connsiteY54" fmla="*/ 9437914 h 10907486"/>
                <a:gd name="connsiteX55" fmla="*/ 23480486 w 26191292"/>
                <a:gd name="connsiteY55" fmla="*/ 9503228 h 10907486"/>
                <a:gd name="connsiteX56" fmla="*/ 23578457 w 26191292"/>
                <a:gd name="connsiteY56" fmla="*/ 9535886 h 10907486"/>
                <a:gd name="connsiteX57" fmla="*/ 23807057 w 26191292"/>
                <a:gd name="connsiteY57" fmla="*/ 9666514 h 10907486"/>
                <a:gd name="connsiteX58" fmla="*/ 23905028 w 26191292"/>
                <a:gd name="connsiteY58" fmla="*/ 9699171 h 10907486"/>
                <a:gd name="connsiteX59" fmla="*/ 24100971 w 26191292"/>
                <a:gd name="connsiteY59" fmla="*/ 9829800 h 10907486"/>
                <a:gd name="connsiteX60" fmla="*/ 24296914 w 26191292"/>
                <a:gd name="connsiteY60" fmla="*/ 9895114 h 10907486"/>
                <a:gd name="connsiteX61" fmla="*/ 24492857 w 26191292"/>
                <a:gd name="connsiteY61" fmla="*/ 10025743 h 10907486"/>
                <a:gd name="connsiteX62" fmla="*/ 24590828 w 26191292"/>
                <a:gd name="connsiteY62" fmla="*/ 10058400 h 10907486"/>
                <a:gd name="connsiteX63" fmla="*/ 24786771 w 26191292"/>
                <a:gd name="connsiteY63" fmla="*/ 10156371 h 10907486"/>
                <a:gd name="connsiteX64" fmla="*/ 24950057 w 26191292"/>
                <a:gd name="connsiteY64" fmla="*/ 10287000 h 10907486"/>
                <a:gd name="connsiteX65" fmla="*/ 25048028 w 26191292"/>
                <a:gd name="connsiteY65" fmla="*/ 10319657 h 10907486"/>
                <a:gd name="connsiteX66" fmla="*/ 25276628 w 26191292"/>
                <a:gd name="connsiteY66" fmla="*/ 10482943 h 10907486"/>
                <a:gd name="connsiteX67" fmla="*/ 25537886 w 26191292"/>
                <a:gd name="connsiteY67" fmla="*/ 10613571 h 10907486"/>
                <a:gd name="connsiteX68" fmla="*/ 25635857 w 26191292"/>
                <a:gd name="connsiteY68" fmla="*/ 10646228 h 10907486"/>
                <a:gd name="connsiteX69" fmla="*/ 25733828 w 26191292"/>
                <a:gd name="connsiteY69" fmla="*/ 10678886 h 10907486"/>
                <a:gd name="connsiteX70" fmla="*/ 25799143 w 26191292"/>
                <a:gd name="connsiteY70" fmla="*/ 10744200 h 10907486"/>
                <a:gd name="connsiteX71" fmla="*/ 25995086 w 26191292"/>
                <a:gd name="connsiteY71" fmla="*/ 10809514 h 10907486"/>
                <a:gd name="connsiteX72" fmla="*/ 26093057 w 26191292"/>
                <a:gd name="connsiteY72" fmla="*/ 10842171 h 10907486"/>
                <a:gd name="connsiteX73" fmla="*/ 26191028 w 26191292"/>
                <a:gd name="connsiteY73" fmla="*/ 10907486 h 10907486"/>
                <a:gd name="connsiteX74" fmla="*/ 0 w 26191292"/>
                <a:gd name="connsiteY74" fmla="*/ 10907486 h 10907486"/>
                <a:gd name="connsiteX75" fmla="*/ 32657 w 26191292"/>
                <a:gd name="connsiteY7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655143 w 26191292"/>
                <a:gd name="connsiteY27" fmla="*/ 7217228 h 10907486"/>
                <a:gd name="connsiteX28" fmla="*/ 16949057 w 26191292"/>
                <a:gd name="connsiteY28" fmla="*/ 7707086 h 10907486"/>
                <a:gd name="connsiteX29" fmla="*/ 17569543 w 26191292"/>
                <a:gd name="connsiteY29" fmla="*/ 7935686 h 10907486"/>
                <a:gd name="connsiteX30" fmla="*/ 18973800 w 26191292"/>
                <a:gd name="connsiteY30" fmla="*/ 8001000 h 10907486"/>
                <a:gd name="connsiteX31" fmla="*/ 19692257 w 26191292"/>
                <a:gd name="connsiteY31" fmla="*/ 8098971 h 10907486"/>
                <a:gd name="connsiteX32" fmla="*/ 20018828 w 26191292"/>
                <a:gd name="connsiteY32" fmla="*/ 8164286 h 10907486"/>
                <a:gd name="connsiteX33" fmla="*/ 20606657 w 26191292"/>
                <a:gd name="connsiteY33" fmla="*/ 8360228 h 10907486"/>
                <a:gd name="connsiteX34" fmla="*/ 20802600 w 26191292"/>
                <a:gd name="connsiteY34" fmla="*/ 8425543 h 10907486"/>
                <a:gd name="connsiteX35" fmla="*/ 20900571 w 26191292"/>
                <a:gd name="connsiteY35" fmla="*/ 8458200 h 10907486"/>
                <a:gd name="connsiteX36" fmla="*/ 21031200 w 26191292"/>
                <a:gd name="connsiteY36" fmla="*/ 8490857 h 10907486"/>
                <a:gd name="connsiteX37" fmla="*/ 21227143 w 26191292"/>
                <a:gd name="connsiteY37" fmla="*/ 8556171 h 10907486"/>
                <a:gd name="connsiteX38" fmla="*/ 21423086 w 26191292"/>
                <a:gd name="connsiteY38" fmla="*/ 8621486 h 10907486"/>
                <a:gd name="connsiteX39" fmla="*/ 21521057 w 26191292"/>
                <a:gd name="connsiteY39" fmla="*/ 8654143 h 10907486"/>
                <a:gd name="connsiteX40" fmla="*/ 21619028 w 26191292"/>
                <a:gd name="connsiteY40" fmla="*/ 8686800 h 10907486"/>
                <a:gd name="connsiteX41" fmla="*/ 21749657 w 26191292"/>
                <a:gd name="connsiteY41" fmla="*/ 8719457 h 10907486"/>
                <a:gd name="connsiteX42" fmla="*/ 21847628 w 26191292"/>
                <a:gd name="connsiteY42" fmla="*/ 8752114 h 10907486"/>
                <a:gd name="connsiteX43" fmla="*/ 21978257 w 26191292"/>
                <a:gd name="connsiteY43" fmla="*/ 8784771 h 10907486"/>
                <a:gd name="connsiteX44" fmla="*/ 22174200 w 26191292"/>
                <a:gd name="connsiteY44" fmla="*/ 8850086 h 10907486"/>
                <a:gd name="connsiteX45" fmla="*/ 22272171 w 26191292"/>
                <a:gd name="connsiteY45" fmla="*/ 8915400 h 10907486"/>
                <a:gd name="connsiteX46" fmla="*/ 22500771 w 26191292"/>
                <a:gd name="connsiteY46" fmla="*/ 8948057 h 10907486"/>
                <a:gd name="connsiteX47" fmla="*/ 22598743 w 26191292"/>
                <a:gd name="connsiteY47" fmla="*/ 8980714 h 10907486"/>
                <a:gd name="connsiteX48" fmla="*/ 22827343 w 26191292"/>
                <a:gd name="connsiteY48" fmla="*/ 9078686 h 10907486"/>
                <a:gd name="connsiteX49" fmla="*/ 22957971 w 26191292"/>
                <a:gd name="connsiteY49" fmla="*/ 9176657 h 10907486"/>
                <a:gd name="connsiteX50" fmla="*/ 23088600 w 26191292"/>
                <a:gd name="connsiteY50" fmla="*/ 9241971 h 10907486"/>
                <a:gd name="connsiteX51" fmla="*/ 23186571 w 26191292"/>
                <a:gd name="connsiteY51" fmla="*/ 9307286 h 10907486"/>
                <a:gd name="connsiteX52" fmla="*/ 23317200 w 26191292"/>
                <a:gd name="connsiteY52" fmla="*/ 9372600 h 10907486"/>
                <a:gd name="connsiteX53" fmla="*/ 23415171 w 26191292"/>
                <a:gd name="connsiteY53" fmla="*/ 9437914 h 10907486"/>
                <a:gd name="connsiteX54" fmla="*/ 23480486 w 26191292"/>
                <a:gd name="connsiteY54" fmla="*/ 9503228 h 10907486"/>
                <a:gd name="connsiteX55" fmla="*/ 23578457 w 26191292"/>
                <a:gd name="connsiteY55" fmla="*/ 9535886 h 10907486"/>
                <a:gd name="connsiteX56" fmla="*/ 23807057 w 26191292"/>
                <a:gd name="connsiteY56" fmla="*/ 9666514 h 10907486"/>
                <a:gd name="connsiteX57" fmla="*/ 23905028 w 26191292"/>
                <a:gd name="connsiteY57" fmla="*/ 9699171 h 10907486"/>
                <a:gd name="connsiteX58" fmla="*/ 24100971 w 26191292"/>
                <a:gd name="connsiteY58" fmla="*/ 9829800 h 10907486"/>
                <a:gd name="connsiteX59" fmla="*/ 24296914 w 26191292"/>
                <a:gd name="connsiteY59" fmla="*/ 9895114 h 10907486"/>
                <a:gd name="connsiteX60" fmla="*/ 24492857 w 26191292"/>
                <a:gd name="connsiteY60" fmla="*/ 10025743 h 10907486"/>
                <a:gd name="connsiteX61" fmla="*/ 24590828 w 26191292"/>
                <a:gd name="connsiteY61" fmla="*/ 10058400 h 10907486"/>
                <a:gd name="connsiteX62" fmla="*/ 24786771 w 26191292"/>
                <a:gd name="connsiteY62" fmla="*/ 10156371 h 10907486"/>
                <a:gd name="connsiteX63" fmla="*/ 24950057 w 26191292"/>
                <a:gd name="connsiteY63" fmla="*/ 10287000 h 10907486"/>
                <a:gd name="connsiteX64" fmla="*/ 25048028 w 26191292"/>
                <a:gd name="connsiteY64" fmla="*/ 10319657 h 10907486"/>
                <a:gd name="connsiteX65" fmla="*/ 25276628 w 26191292"/>
                <a:gd name="connsiteY65" fmla="*/ 10482943 h 10907486"/>
                <a:gd name="connsiteX66" fmla="*/ 25537886 w 26191292"/>
                <a:gd name="connsiteY66" fmla="*/ 10613571 h 10907486"/>
                <a:gd name="connsiteX67" fmla="*/ 25635857 w 26191292"/>
                <a:gd name="connsiteY67" fmla="*/ 10646228 h 10907486"/>
                <a:gd name="connsiteX68" fmla="*/ 25733828 w 26191292"/>
                <a:gd name="connsiteY68" fmla="*/ 10678886 h 10907486"/>
                <a:gd name="connsiteX69" fmla="*/ 25799143 w 26191292"/>
                <a:gd name="connsiteY69" fmla="*/ 10744200 h 10907486"/>
                <a:gd name="connsiteX70" fmla="*/ 25995086 w 26191292"/>
                <a:gd name="connsiteY70" fmla="*/ 10809514 h 10907486"/>
                <a:gd name="connsiteX71" fmla="*/ 26093057 w 26191292"/>
                <a:gd name="connsiteY71" fmla="*/ 10842171 h 10907486"/>
                <a:gd name="connsiteX72" fmla="*/ 26191028 w 26191292"/>
                <a:gd name="connsiteY72" fmla="*/ 10907486 h 10907486"/>
                <a:gd name="connsiteX73" fmla="*/ 0 w 26191292"/>
                <a:gd name="connsiteY73" fmla="*/ 10907486 h 10907486"/>
                <a:gd name="connsiteX74" fmla="*/ 32657 w 26191292"/>
                <a:gd name="connsiteY7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34657 w 26191292"/>
                <a:gd name="connsiteY24" fmla="*/ 6368143 h 10907486"/>
                <a:gd name="connsiteX25" fmla="*/ 16099971 w 26191292"/>
                <a:gd name="connsiteY25" fmla="*/ 6466114 h 10907486"/>
                <a:gd name="connsiteX26" fmla="*/ 16426543 w 26191292"/>
                <a:gd name="connsiteY26" fmla="*/ 6858000 h 10907486"/>
                <a:gd name="connsiteX27" fmla="*/ 16949057 w 26191292"/>
                <a:gd name="connsiteY27" fmla="*/ 7707086 h 10907486"/>
                <a:gd name="connsiteX28" fmla="*/ 17569543 w 26191292"/>
                <a:gd name="connsiteY28" fmla="*/ 7935686 h 10907486"/>
                <a:gd name="connsiteX29" fmla="*/ 18973800 w 26191292"/>
                <a:gd name="connsiteY29" fmla="*/ 8001000 h 10907486"/>
                <a:gd name="connsiteX30" fmla="*/ 19692257 w 26191292"/>
                <a:gd name="connsiteY30" fmla="*/ 8098971 h 10907486"/>
                <a:gd name="connsiteX31" fmla="*/ 20018828 w 26191292"/>
                <a:gd name="connsiteY31" fmla="*/ 8164286 h 10907486"/>
                <a:gd name="connsiteX32" fmla="*/ 20606657 w 26191292"/>
                <a:gd name="connsiteY32" fmla="*/ 8360228 h 10907486"/>
                <a:gd name="connsiteX33" fmla="*/ 20802600 w 26191292"/>
                <a:gd name="connsiteY33" fmla="*/ 8425543 h 10907486"/>
                <a:gd name="connsiteX34" fmla="*/ 20900571 w 26191292"/>
                <a:gd name="connsiteY34" fmla="*/ 8458200 h 10907486"/>
                <a:gd name="connsiteX35" fmla="*/ 21031200 w 26191292"/>
                <a:gd name="connsiteY35" fmla="*/ 8490857 h 10907486"/>
                <a:gd name="connsiteX36" fmla="*/ 21227143 w 26191292"/>
                <a:gd name="connsiteY36" fmla="*/ 8556171 h 10907486"/>
                <a:gd name="connsiteX37" fmla="*/ 21423086 w 26191292"/>
                <a:gd name="connsiteY37" fmla="*/ 8621486 h 10907486"/>
                <a:gd name="connsiteX38" fmla="*/ 21521057 w 26191292"/>
                <a:gd name="connsiteY38" fmla="*/ 8654143 h 10907486"/>
                <a:gd name="connsiteX39" fmla="*/ 21619028 w 26191292"/>
                <a:gd name="connsiteY39" fmla="*/ 8686800 h 10907486"/>
                <a:gd name="connsiteX40" fmla="*/ 21749657 w 26191292"/>
                <a:gd name="connsiteY40" fmla="*/ 8719457 h 10907486"/>
                <a:gd name="connsiteX41" fmla="*/ 21847628 w 26191292"/>
                <a:gd name="connsiteY41" fmla="*/ 8752114 h 10907486"/>
                <a:gd name="connsiteX42" fmla="*/ 21978257 w 26191292"/>
                <a:gd name="connsiteY42" fmla="*/ 8784771 h 10907486"/>
                <a:gd name="connsiteX43" fmla="*/ 22174200 w 26191292"/>
                <a:gd name="connsiteY43" fmla="*/ 8850086 h 10907486"/>
                <a:gd name="connsiteX44" fmla="*/ 22272171 w 26191292"/>
                <a:gd name="connsiteY44" fmla="*/ 8915400 h 10907486"/>
                <a:gd name="connsiteX45" fmla="*/ 22500771 w 26191292"/>
                <a:gd name="connsiteY45" fmla="*/ 8948057 h 10907486"/>
                <a:gd name="connsiteX46" fmla="*/ 22598743 w 26191292"/>
                <a:gd name="connsiteY46" fmla="*/ 8980714 h 10907486"/>
                <a:gd name="connsiteX47" fmla="*/ 22827343 w 26191292"/>
                <a:gd name="connsiteY47" fmla="*/ 9078686 h 10907486"/>
                <a:gd name="connsiteX48" fmla="*/ 22957971 w 26191292"/>
                <a:gd name="connsiteY48" fmla="*/ 9176657 h 10907486"/>
                <a:gd name="connsiteX49" fmla="*/ 23088600 w 26191292"/>
                <a:gd name="connsiteY49" fmla="*/ 9241971 h 10907486"/>
                <a:gd name="connsiteX50" fmla="*/ 23186571 w 26191292"/>
                <a:gd name="connsiteY50" fmla="*/ 9307286 h 10907486"/>
                <a:gd name="connsiteX51" fmla="*/ 23317200 w 26191292"/>
                <a:gd name="connsiteY51" fmla="*/ 9372600 h 10907486"/>
                <a:gd name="connsiteX52" fmla="*/ 23415171 w 26191292"/>
                <a:gd name="connsiteY52" fmla="*/ 9437914 h 10907486"/>
                <a:gd name="connsiteX53" fmla="*/ 23480486 w 26191292"/>
                <a:gd name="connsiteY53" fmla="*/ 9503228 h 10907486"/>
                <a:gd name="connsiteX54" fmla="*/ 23578457 w 26191292"/>
                <a:gd name="connsiteY54" fmla="*/ 9535886 h 10907486"/>
                <a:gd name="connsiteX55" fmla="*/ 23807057 w 26191292"/>
                <a:gd name="connsiteY55" fmla="*/ 9666514 h 10907486"/>
                <a:gd name="connsiteX56" fmla="*/ 23905028 w 26191292"/>
                <a:gd name="connsiteY56" fmla="*/ 9699171 h 10907486"/>
                <a:gd name="connsiteX57" fmla="*/ 24100971 w 26191292"/>
                <a:gd name="connsiteY57" fmla="*/ 9829800 h 10907486"/>
                <a:gd name="connsiteX58" fmla="*/ 24296914 w 26191292"/>
                <a:gd name="connsiteY58" fmla="*/ 9895114 h 10907486"/>
                <a:gd name="connsiteX59" fmla="*/ 24492857 w 26191292"/>
                <a:gd name="connsiteY59" fmla="*/ 10025743 h 10907486"/>
                <a:gd name="connsiteX60" fmla="*/ 24590828 w 26191292"/>
                <a:gd name="connsiteY60" fmla="*/ 10058400 h 10907486"/>
                <a:gd name="connsiteX61" fmla="*/ 24786771 w 26191292"/>
                <a:gd name="connsiteY61" fmla="*/ 10156371 h 10907486"/>
                <a:gd name="connsiteX62" fmla="*/ 24950057 w 26191292"/>
                <a:gd name="connsiteY62" fmla="*/ 10287000 h 10907486"/>
                <a:gd name="connsiteX63" fmla="*/ 25048028 w 26191292"/>
                <a:gd name="connsiteY63" fmla="*/ 10319657 h 10907486"/>
                <a:gd name="connsiteX64" fmla="*/ 25276628 w 26191292"/>
                <a:gd name="connsiteY64" fmla="*/ 10482943 h 10907486"/>
                <a:gd name="connsiteX65" fmla="*/ 25537886 w 26191292"/>
                <a:gd name="connsiteY65" fmla="*/ 10613571 h 10907486"/>
                <a:gd name="connsiteX66" fmla="*/ 25635857 w 26191292"/>
                <a:gd name="connsiteY66" fmla="*/ 10646228 h 10907486"/>
                <a:gd name="connsiteX67" fmla="*/ 25733828 w 26191292"/>
                <a:gd name="connsiteY67" fmla="*/ 10678886 h 10907486"/>
                <a:gd name="connsiteX68" fmla="*/ 25799143 w 26191292"/>
                <a:gd name="connsiteY68" fmla="*/ 10744200 h 10907486"/>
                <a:gd name="connsiteX69" fmla="*/ 25995086 w 26191292"/>
                <a:gd name="connsiteY69" fmla="*/ 10809514 h 10907486"/>
                <a:gd name="connsiteX70" fmla="*/ 26093057 w 26191292"/>
                <a:gd name="connsiteY70" fmla="*/ 10842171 h 10907486"/>
                <a:gd name="connsiteX71" fmla="*/ 26191028 w 26191292"/>
                <a:gd name="connsiteY71" fmla="*/ 10907486 h 10907486"/>
                <a:gd name="connsiteX72" fmla="*/ 0 w 26191292"/>
                <a:gd name="connsiteY72" fmla="*/ 10907486 h 10907486"/>
                <a:gd name="connsiteX73" fmla="*/ 32657 w 26191292"/>
                <a:gd name="connsiteY7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0900571 w 26191292"/>
                <a:gd name="connsiteY33" fmla="*/ 8458200 h 10907486"/>
                <a:gd name="connsiteX34" fmla="*/ 21031200 w 26191292"/>
                <a:gd name="connsiteY34" fmla="*/ 8490857 h 10907486"/>
                <a:gd name="connsiteX35" fmla="*/ 21227143 w 26191292"/>
                <a:gd name="connsiteY35" fmla="*/ 8556171 h 10907486"/>
                <a:gd name="connsiteX36" fmla="*/ 21423086 w 26191292"/>
                <a:gd name="connsiteY36" fmla="*/ 8621486 h 10907486"/>
                <a:gd name="connsiteX37" fmla="*/ 21521057 w 26191292"/>
                <a:gd name="connsiteY37" fmla="*/ 8654143 h 10907486"/>
                <a:gd name="connsiteX38" fmla="*/ 21619028 w 26191292"/>
                <a:gd name="connsiteY38" fmla="*/ 8686800 h 10907486"/>
                <a:gd name="connsiteX39" fmla="*/ 21749657 w 26191292"/>
                <a:gd name="connsiteY39" fmla="*/ 8719457 h 10907486"/>
                <a:gd name="connsiteX40" fmla="*/ 21847628 w 26191292"/>
                <a:gd name="connsiteY40" fmla="*/ 8752114 h 10907486"/>
                <a:gd name="connsiteX41" fmla="*/ 21978257 w 26191292"/>
                <a:gd name="connsiteY41" fmla="*/ 8784771 h 10907486"/>
                <a:gd name="connsiteX42" fmla="*/ 22174200 w 26191292"/>
                <a:gd name="connsiteY42" fmla="*/ 8850086 h 10907486"/>
                <a:gd name="connsiteX43" fmla="*/ 22272171 w 26191292"/>
                <a:gd name="connsiteY43" fmla="*/ 8915400 h 10907486"/>
                <a:gd name="connsiteX44" fmla="*/ 22500771 w 26191292"/>
                <a:gd name="connsiteY44" fmla="*/ 8948057 h 10907486"/>
                <a:gd name="connsiteX45" fmla="*/ 22598743 w 26191292"/>
                <a:gd name="connsiteY45" fmla="*/ 8980714 h 10907486"/>
                <a:gd name="connsiteX46" fmla="*/ 22827343 w 26191292"/>
                <a:gd name="connsiteY46" fmla="*/ 9078686 h 10907486"/>
                <a:gd name="connsiteX47" fmla="*/ 22957971 w 26191292"/>
                <a:gd name="connsiteY47" fmla="*/ 9176657 h 10907486"/>
                <a:gd name="connsiteX48" fmla="*/ 23088600 w 26191292"/>
                <a:gd name="connsiteY48" fmla="*/ 9241971 h 10907486"/>
                <a:gd name="connsiteX49" fmla="*/ 23186571 w 26191292"/>
                <a:gd name="connsiteY49" fmla="*/ 9307286 h 10907486"/>
                <a:gd name="connsiteX50" fmla="*/ 23317200 w 26191292"/>
                <a:gd name="connsiteY50" fmla="*/ 9372600 h 10907486"/>
                <a:gd name="connsiteX51" fmla="*/ 23415171 w 26191292"/>
                <a:gd name="connsiteY51" fmla="*/ 9437914 h 10907486"/>
                <a:gd name="connsiteX52" fmla="*/ 23480486 w 26191292"/>
                <a:gd name="connsiteY52" fmla="*/ 9503228 h 10907486"/>
                <a:gd name="connsiteX53" fmla="*/ 23578457 w 26191292"/>
                <a:gd name="connsiteY53" fmla="*/ 9535886 h 10907486"/>
                <a:gd name="connsiteX54" fmla="*/ 23807057 w 26191292"/>
                <a:gd name="connsiteY54" fmla="*/ 9666514 h 10907486"/>
                <a:gd name="connsiteX55" fmla="*/ 23905028 w 26191292"/>
                <a:gd name="connsiteY55" fmla="*/ 9699171 h 10907486"/>
                <a:gd name="connsiteX56" fmla="*/ 24100971 w 26191292"/>
                <a:gd name="connsiteY56" fmla="*/ 9829800 h 10907486"/>
                <a:gd name="connsiteX57" fmla="*/ 24296914 w 26191292"/>
                <a:gd name="connsiteY57" fmla="*/ 9895114 h 10907486"/>
                <a:gd name="connsiteX58" fmla="*/ 24492857 w 26191292"/>
                <a:gd name="connsiteY58" fmla="*/ 10025743 h 10907486"/>
                <a:gd name="connsiteX59" fmla="*/ 24590828 w 26191292"/>
                <a:gd name="connsiteY59" fmla="*/ 10058400 h 10907486"/>
                <a:gd name="connsiteX60" fmla="*/ 24786771 w 26191292"/>
                <a:gd name="connsiteY60" fmla="*/ 10156371 h 10907486"/>
                <a:gd name="connsiteX61" fmla="*/ 24950057 w 26191292"/>
                <a:gd name="connsiteY61" fmla="*/ 10287000 h 10907486"/>
                <a:gd name="connsiteX62" fmla="*/ 25048028 w 26191292"/>
                <a:gd name="connsiteY62" fmla="*/ 10319657 h 10907486"/>
                <a:gd name="connsiteX63" fmla="*/ 25276628 w 26191292"/>
                <a:gd name="connsiteY63" fmla="*/ 10482943 h 10907486"/>
                <a:gd name="connsiteX64" fmla="*/ 25537886 w 26191292"/>
                <a:gd name="connsiteY64" fmla="*/ 10613571 h 10907486"/>
                <a:gd name="connsiteX65" fmla="*/ 25635857 w 26191292"/>
                <a:gd name="connsiteY65" fmla="*/ 10646228 h 10907486"/>
                <a:gd name="connsiteX66" fmla="*/ 25733828 w 26191292"/>
                <a:gd name="connsiteY66" fmla="*/ 10678886 h 10907486"/>
                <a:gd name="connsiteX67" fmla="*/ 25799143 w 26191292"/>
                <a:gd name="connsiteY67" fmla="*/ 10744200 h 10907486"/>
                <a:gd name="connsiteX68" fmla="*/ 25995086 w 26191292"/>
                <a:gd name="connsiteY68" fmla="*/ 10809514 h 10907486"/>
                <a:gd name="connsiteX69" fmla="*/ 26093057 w 26191292"/>
                <a:gd name="connsiteY69" fmla="*/ 10842171 h 10907486"/>
                <a:gd name="connsiteX70" fmla="*/ 26191028 w 26191292"/>
                <a:gd name="connsiteY70" fmla="*/ 10907486 h 10907486"/>
                <a:gd name="connsiteX71" fmla="*/ 0 w 26191292"/>
                <a:gd name="connsiteY71" fmla="*/ 10907486 h 10907486"/>
                <a:gd name="connsiteX72" fmla="*/ 32657 w 26191292"/>
                <a:gd name="connsiteY7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272171 w 26191292"/>
                <a:gd name="connsiteY42" fmla="*/ 8915400 h 10907486"/>
                <a:gd name="connsiteX43" fmla="*/ 22500771 w 26191292"/>
                <a:gd name="connsiteY43" fmla="*/ 8948057 h 10907486"/>
                <a:gd name="connsiteX44" fmla="*/ 22598743 w 26191292"/>
                <a:gd name="connsiteY44" fmla="*/ 8980714 h 10907486"/>
                <a:gd name="connsiteX45" fmla="*/ 22827343 w 26191292"/>
                <a:gd name="connsiteY45" fmla="*/ 9078686 h 10907486"/>
                <a:gd name="connsiteX46" fmla="*/ 22957971 w 26191292"/>
                <a:gd name="connsiteY46" fmla="*/ 9176657 h 10907486"/>
                <a:gd name="connsiteX47" fmla="*/ 23088600 w 26191292"/>
                <a:gd name="connsiteY47" fmla="*/ 9241971 h 10907486"/>
                <a:gd name="connsiteX48" fmla="*/ 23186571 w 26191292"/>
                <a:gd name="connsiteY48" fmla="*/ 9307286 h 10907486"/>
                <a:gd name="connsiteX49" fmla="*/ 23317200 w 26191292"/>
                <a:gd name="connsiteY49" fmla="*/ 9372600 h 10907486"/>
                <a:gd name="connsiteX50" fmla="*/ 23415171 w 26191292"/>
                <a:gd name="connsiteY50" fmla="*/ 9437914 h 10907486"/>
                <a:gd name="connsiteX51" fmla="*/ 23480486 w 26191292"/>
                <a:gd name="connsiteY51" fmla="*/ 9503228 h 10907486"/>
                <a:gd name="connsiteX52" fmla="*/ 23578457 w 26191292"/>
                <a:gd name="connsiteY52" fmla="*/ 9535886 h 10907486"/>
                <a:gd name="connsiteX53" fmla="*/ 23807057 w 26191292"/>
                <a:gd name="connsiteY53" fmla="*/ 9666514 h 10907486"/>
                <a:gd name="connsiteX54" fmla="*/ 23905028 w 26191292"/>
                <a:gd name="connsiteY54" fmla="*/ 9699171 h 10907486"/>
                <a:gd name="connsiteX55" fmla="*/ 24100971 w 26191292"/>
                <a:gd name="connsiteY55" fmla="*/ 9829800 h 10907486"/>
                <a:gd name="connsiteX56" fmla="*/ 24296914 w 26191292"/>
                <a:gd name="connsiteY56" fmla="*/ 9895114 h 10907486"/>
                <a:gd name="connsiteX57" fmla="*/ 24492857 w 26191292"/>
                <a:gd name="connsiteY57" fmla="*/ 10025743 h 10907486"/>
                <a:gd name="connsiteX58" fmla="*/ 24590828 w 26191292"/>
                <a:gd name="connsiteY58" fmla="*/ 10058400 h 10907486"/>
                <a:gd name="connsiteX59" fmla="*/ 24786771 w 26191292"/>
                <a:gd name="connsiteY59" fmla="*/ 10156371 h 10907486"/>
                <a:gd name="connsiteX60" fmla="*/ 24950057 w 26191292"/>
                <a:gd name="connsiteY60" fmla="*/ 10287000 h 10907486"/>
                <a:gd name="connsiteX61" fmla="*/ 25048028 w 26191292"/>
                <a:gd name="connsiteY61" fmla="*/ 10319657 h 10907486"/>
                <a:gd name="connsiteX62" fmla="*/ 25276628 w 26191292"/>
                <a:gd name="connsiteY62" fmla="*/ 10482943 h 10907486"/>
                <a:gd name="connsiteX63" fmla="*/ 25537886 w 26191292"/>
                <a:gd name="connsiteY63" fmla="*/ 10613571 h 10907486"/>
                <a:gd name="connsiteX64" fmla="*/ 25635857 w 26191292"/>
                <a:gd name="connsiteY64" fmla="*/ 10646228 h 10907486"/>
                <a:gd name="connsiteX65" fmla="*/ 25733828 w 26191292"/>
                <a:gd name="connsiteY65" fmla="*/ 10678886 h 10907486"/>
                <a:gd name="connsiteX66" fmla="*/ 25799143 w 26191292"/>
                <a:gd name="connsiteY66" fmla="*/ 10744200 h 10907486"/>
                <a:gd name="connsiteX67" fmla="*/ 25995086 w 26191292"/>
                <a:gd name="connsiteY67" fmla="*/ 10809514 h 10907486"/>
                <a:gd name="connsiteX68" fmla="*/ 26093057 w 26191292"/>
                <a:gd name="connsiteY68" fmla="*/ 10842171 h 10907486"/>
                <a:gd name="connsiteX69" fmla="*/ 26191028 w 26191292"/>
                <a:gd name="connsiteY69" fmla="*/ 10907486 h 10907486"/>
                <a:gd name="connsiteX70" fmla="*/ 0 w 26191292"/>
                <a:gd name="connsiteY70" fmla="*/ 10907486 h 10907486"/>
                <a:gd name="connsiteX71" fmla="*/ 32657 w 26191292"/>
                <a:gd name="connsiteY7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2957971 w 26191292"/>
                <a:gd name="connsiteY45" fmla="*/ 9176657 h 10907486"/>
                <a:gd name="connsiteX46" fmla="*/ 23088600 w 26191292"/>
                <a:gd name="connsiteY46" fmla="*/ 9241971 h 10907486"/>
                <a:gd name="connsiteX47" fmla="*/ 23186571 w 26191292"/>
                <a:gd name="connsiteY47" fmla="*/ 9307286 h 10907486"/>
                <a:gd name="connsiteX48" fmla="*/ 23317200 w 26191292"/>
                <a:gd name="connsiteY48" fmla="*/ 9372600 h 10907486"/>
                <a:gd name="connsiteX49" fmla="*/ 23415171 w 26191292"/>
                <a:gd name="connsiteY49" fmla="*/ 9437914 h 10907486"/>
                <a:gd name="connsiteX50" fmla="*/ 23480486 w 26191292"/>
                <a:gd name="connsiteY50" fmla="*/ 9503228 h 10907486"/>
                <a:gd name="connsiteX51" fmla="*/ 23578457 w 26191292"/>
                <a:gd name="connsiteY51" fmla="*/ 9535886 h 10907486"/>
                <a:gd name="connsiteX52" fmla="*/ 23807057 w 26191292"/>
                <a:gd name="connsiteY52" fmla="*/ 9666514 h 10907486"/>
                <a:gd name="connsiteX53" fmla="*/ 23905028 w 26191292"/>
                <a:gd name="connsiteY53" fmla="*/ 9699171 h 10907486"/>
                <a:gd name="connsiteX54" fmla="*/ 24100971 w 26191292"/>
                <a:gd name="connsiteY54" fmla="*/ 9829800 h 10907486"/>
                <a:gd name="connsiteX55" fmla="*/ 24296914 w 26191292"/>
                <a:gd name="connsiteY55" fmla="*/ 9895114 h 10907486"/>
                <a:gd name="connsiteX56" fmla="*/ 24492857 w 26191292"/>
                <a:gd name="connsiteY56" fmla="*/ 10025743 h 10907486"/>
                <a:gd name="connsiteX57" fmla="*/ 24590828 w 26191292"/>
                <a:gd name="connsiteY57" fmla="*/ 10058400 h 10907486"/>
                <a:gd name="connsiteX58" fmla="*/ 24786771 w 26191292"/>
                <a:gd name="connsiteY58" fmla="*/ 10156371 h 10907486"/>
                <a:gd name="connsiteX59" fmla="*/ 24950057 w 26191292"/>
                <a:gd name="connsiteY59" fmla="*/ 10287000 h 10907486"/>
                <a:gd name="connsiteX60" fmla="*/ 25048028 w 26191292"/>
                <a:gd name="connsiteY60" fmla="*/ 10319657 h 10907486"/>
                <a:gd name="connsiteX61" fmla="*/ 25276628 w 26191292"/>
                <a:gd name="connsiteY61" fmla="*/ 10482943 h 10907486"/>
                <a:gd name="connsiteX62" fmla="*/ 25537886 w 26191292"/>
                <a:gd name="connsiteY62" fmla="*/ 10613571 h 10907486"/>
                <a:gd name="connsiteX63" fmla="*/ 25635857 w 26191292"/>
                <a:gd name="connsiteY63" fmla="*/ 10646228 h 10907486"/>
                <a:gd name="connsiteX64" fmla="*/ 25733828 w 26191292"/>
                <a:gd name="connsiteY64" fmla="*/ 10678886 h 10907486"/>
                <a:gd name="connsiteX65" fmla="*/ 25799143 w 26191292"/>
                <a:gd name="connsiteY65" fmla="*/ 10744200 h 10907486"/>
                <a:gd name="connsiteX66" fmla="*/ 25995086 w 26191292"/>
                <a:gd name="connsiteY66" fmla="*/ 10809514 h 10907486"/>
                <a:gd name="connsiteX67" fmla="*/ 26093057 w 26191292"/>
                <a:gd name="connsiteY67" fmla="*/ 10842171 h 10907486"/>
                <a:gd name="connsiteX68" fmla="*/ 26191028 w 26191292"/>
                <a:gd name="connsiteY68" fmla="*/ 10907486 h 10907486"/>
                <a:gd name="connsiteX69" fmla="*/ 0 w 26191292"/>
                <a:gd name="connsiteY69" fmla="*/ 10907486 h 10907486"/>
                <a:gd name="connsiteX70" fmla="*/ 32657 w 26191292"/>
                <a:gd name="connsiteY7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480486 w 26191292"/>
                <a:gd name="connsiteY49" fmla="*/ 9503228 h 10907486"/>
                <a:gd name="connsiteX50" fmla="*/ 23578457 w 26191292"/>
                <a:gd name="connsiteY50" fmla="*/ 9535886 h 10907486"/>
                <a:gd name="connsiteX51" fmla="*/ 23807057 w 26191292"/>
                <a:gd name="connsiteY51" fmla="*/ 9666514 h 10907486"/>
                <a:gd name="connsiteX52" fmla="*/ 23905028 w 26191292"/>
                <a:gd name="connsiteY52" fmla="*/ 9699171 h 10907486"/>
                <a:gd name="connsiteX53" fmla="*/ 24100971 w 26191292"/>
                <a:gd name="connsiteY53" fmla="*/ 9829800 h 10907486"/>
                <a:gd name="connsiteX54" fmla="*/ 24296914 w 26191292"/>
                <a:gd name="connsiteY54" fmla="*/ 9895114 h 10907486"/>
                <a:gd name="connsiteX55" fmla="*/ 24492857 w 26191292"/>
                <a:gd name="connsiteY55" fmla="*/ 10025743 h 10907486"/>
                <a:gd name="connsiteX56" fmla="*/ 24590828 w 26191292"/>
                <a:gd name="connsiteY56" fmla="*/ 10058400 h 10907486"/>
                <a:gd name="connsiteX57" fmla="*/ 24786771 w 26191292"/>
                <a:gd name="connsiteY57" fmla="*/ 10156371 h 10907486"/>
                <a:gd name="connsiteX58" fmla="*/ 24950057 w 26191292"/>
                <a:gd name="connsiteY58" fmla="*/ 10287000 h 10907486"/>
                <a:gd name="connsiteX59" fmla="*/ 25048028 w 26191292"/>
                <a:gd name="connsiteY59" fmla="*/ 10319657 h 10907486"/>
                <a:gd name="connsiteX60" fmla="*/ 25276628 w 26191292"/>
                <a:gd name="connsiteY60" fmla="*/ 10482943 h 10907486"/>
                <a:gd name="connsiteX61" fmla="*/ 25537886 w 26191292"/>
                <a:gd name="connsiteY61" fmla="*/ 10613571 h 10907486"/>
                <a:gd name="connsiteX62" fmla="*/ 25635857 w 26191292"/>
                <a:gd name="connsiteY62" fmla="*/ 10646228 h 10907486"/>
                <a:gd name="connsiteX63" fmla="*/ 25733828 w 26191292"/>
                <a:gd name="connsiteY63" fmla="*/ 10678886 h 10907486"/>
                <a:gd name="connsiteX64" fmla="*/ 25799143 w 26191292"/>
                <a:gd name="connsiteY64" fmla="*/ 10744200 h 10907486"/>
                <a:gd name="connsiteX65" fmla="*/ 25995086 w 26191292"/>
                <a:gd name="connsiteY65" fmla="*/ 10809514 h 10907486"/>
                <a:gd name="connsiteX66" fmla="*/ 26093057 w 26191292"/>
                <a:gd name="connsiteY66" fmla="*/ 10842171 h 10907486"/>
                <a:gd name="connsiteX67" fmla="*/ 26191028 w 26191292"/>
                <a:gd name="connsiteY67" fmla="*/ 10907486 h 10907486"/>
                <a:gd name="connsiteX68" fmla="*/ 0 w 26191292"/>
                <a:gd name="connsiteY68" fmla="*/ 10907486 h 10907486"/>
                <a:gd name="connsiteX69" fmla="*/ 32657 w 26191292"/>
                <a:gd name="connsiteY69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480486 w 26191292"/>
                <a:gd name="connsiteY49" fmla="*/ 9503228 h 10907486"/>
                <a:gd name="connsiteX50" fmla="*/ 23807057 w 26191292"/>
                <a:gd name="connsiteY50" fmla="*/ 9666514 h 10907486"/>
                <a:gd name="connsiteX51" fmla="*/ 23905028 w 26191292"/>
                <a:gd name="connsiteY51" fmla="*/ 9699171 h 10907486"/>
                <a:gd name="connsiteX52" fmla="*/ 24100971 w 26191292"/>
                <a:gd name="connsiteY52" fmla="*/ 9829800 h 10907486"/>
                <a:gd name="connsiteX53" fmla="*/ 24296914 w 26191292"/>
                <a:gd name="connsiteY53" fmla="*/ 9895114 h 10907486"/>
                <a:gd name="connsiteX54" fmla="*/ 24492857 w 26191292"/>
                <a:gd name="connsiteY54" fmla="*/ 10025743 h 10907486"/>
                <a:gd name="connsiteX55" fmla="*/ 24590828 w 26191292"/>
                <a:gd name="connsiteY55" fmla="*/ 10058400 h 10907486"/>
                <a:gd name="connsiteX56" fmla="*/ 24786771 w 26191292"/>
                <a:gd name="connsiteY56" fmla="*/ 10156371 h 10907486"/>
                <a:gd name="connsiteX57" fmla="*/ 24950057 w 26191292"/>
                <a:gd name="connsiteY57" fmla="*/ 10287000 h 10907486"/>
                <a:gd name="connsiteX58" fmla="*/ 25048028 w 26191292"/>
                <a:gd name="connsiteY58" fmla="*/ 10319657 h 10907486"/>
                <a:gd name="connsiteX59" fmla="*/ 25276628 w 26191292"/>
                <a:gd name="connsiteY59" fmla="*/ 10482943 h 10907486"/>
                <a:gd name="connsiteX60" fmla="*/ 25537886 w 26191292"/>
                <a:gd name="connsiteY60" fmla="*/ 10613571 h 10907486"/>
                <a:gd name="connsiteX61" fmla="*/ 25635857 w 26191292"/>
                <a:gd name="connsiteY61" fmla="*/ 10646228 h 10907486"/>
                <a:gd name="connsiteX62" fmla="*/ 25733828 w 26191292"/>
                <a:gd name="connsiteY62" fmla="*/ 10678886 h 10907486"/>
                <a:gd name="connsiteX63" fmla="*/ 25799143 w 26191292"/>
                <a:gd name="connsiteY63" fmla="*/ 10744200 h 10907486"/>
                <a:gd name="connsiteX64" fmla="*/ 25995086 w 26191292"/>
                <a:gd name="connsiteY64" fmla="*/ 10809514 h 10907486"/>
                <a:gd name="connsiteX65" fmla="*/ 26093057 w 26191292"/>
                <a:gd name="connsiteY65" fmla="*/ 10842171 h 10907486"/>
                <a:gd name="connsiteX66" fmla="*/ 26191028 w 26191292"/>
                <a:gd name="connsiteY66" fmla="*/ 10907486 h 10907486"/>
                <a:gd name="connsiteX67" fmla="*/ 0 w 26191292"/>
                <a:gd name="connsiteY67" fmla="*/ 10907486 h 10907486"/>
                <a:gd name="connsiteX68" fmla="*/ 32657 w 26191292"/>
                <a:gd name="connsiteY68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3905028 w 26191292"/>
                <a:gd name="connsiteY50" fmla="*/ 9699171 h 10907486"/>
                <a:gd name="connsiteX51" fmla="*/ 24100971 w 26191292"/>
                <a:gd name="connsiteY51" fmla="*/ 9829800 h 10907486"/>
                <a:gd name="connsiteX52" fmla="*/ 24296914 w 26191292"/>
                <a:gd name="connsiteY52" fmla="*/ 9895114 h 10907486"/>
                <a:gd name="connsiteX53" fmla="*/ 24492857 w 26191292"/>
                <a:gd name="connsiteY53" fmla="*/ 10025743 h 10907486"/>
                <a:gd name="connsiteX54" fmla="*/ 24590828 w 26191292"/>
                <a:gd name="connsiteY54" fmla="*/ 10058400 h 10907486"/>
                <a:gd name="connsiteX55" fmla="*/ 24786771 w 26191292"/>
                <a:gd name="connsiteY55" fmla="*/ 10156371 h 10907486"/>
                <a:gd name="connsiteX56" fmla="*/ 24950057 w 26191292"/>
                <a:gd name="connsiteY56" fmla="*/ 10287000 h 10907486"/>
                <a:gd name="connsiteX57" fmla="*/ 25048028 w 26191292"/>
                <a:gd name="connsiteY57" fmla="*/ 10319657 h 10907486"/>
                <a:gd name="connsiteX58" fmla="*/ 25276628 w 26191292"/>
                <a:gd name="connsiteY58" fmla="*/ 10482943 h 10907486"/>
                <a:gd name="connsiteX59" fmla="*/ 25537886 w 26191292"/>
                <a:gd name="connsiteY59" fmla="*/ 10613571 h 10907486"/>
                <a:gd name="connsiteX60" fmla="*/ 25635857 w 26191292"/>
                <a:gd name="connsiteY60" fmla="*/ 10646228 h 10907486"/>
                <a:gd name="connsiteX61" fmla="*/ 25733828 w 26191292"/>
                <a:gd name="connsiteY61" fmla="*/ 10678886 h 10907486"/>
                <a:gd name="connsiteX62" fmla="*/ 25799143 w 26191292"/>
                <a:gd name="connsiteY62" fmla="*/ 10744200 h 10907486"/>
                <a:gd name="connsiteX63" fmla="*/ 25995086 w 26191292"/>
                <a:gd name="connsiteY63" fmla="*/ 10809514 h 10907486"/>
                <a:gd name="connsiteX64" fmla="*/ 26093057 w 26191292"/>
                <a:gd name="connsiteY64" fmla="*/ 10842171 h 10907486"/>
                <a:gd name="connsiteX65" fmla="*/ 26191028 w 26191292"/>
                <a:gd name="connsiteY65" fmla="*/ 10907486 h 10907486"/>
                <a:gd name="connsiteX66" fmla="*/ 0 w 26191292"/>
                <a:gd name="connsiteY66" fmla="*/ 10907486 h 10907486"/>
                <a:gd name="connsiteX67" fmla="*/ 32657 w 26191292"/>
                <a:gd name="connsiteY67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296914 w 26191292"/>
                <a:gd name="connsiteY51" fmla="*/ 9895114 h 10907486"/>
                <a:gd name="connsiteX52" fmla="*/ 24492857 w 26191292"/>
                <a:gd name="connsiteY52" fmla="*/ 10025743 h 10907486"/>
                <a:gd name="connsiteX53" fmla="*/ 24590828 w 26191292"/>
                <a:gd name="connsiteY53" fmla="*/ 10058400 h 10907486"/>
                <a:gd name="connsiteX54" fmla="*/ 24786771 w 26191292"/>
                <a:gd name="connsiteY54" fmla="*/ 10156371 h 10907486"/>
                <a:gd name="connsiteX55" fmla="*/ 24950057 w 26191292"/>
                <a:gd name="connsiteY55" fmla="*/ 10287000 h 10907486"/>
                <a:gd name="connsiteX56" fmla="*/ 25048028 w 26191292"/>
                <a:gd name="connsiteY56" fmla="*/ 10319657 h 10907486"/>
                <a:gd name="connsiteX57" fmla="*/ 25276628 w 26191292"/>
                <a:gd name="connsiteY57" fmla="*/ 10482943 h 10907486"/>
                <a:gd name="connsiteX58" fmla="*/ 25537886 w 26191292"/>
                <a:gd name="connsiteY58" fmla="*/ 10613571 h 10907486"/>
                <a:gd name="connsiteX59" fmla="*/ 25635857 w 26191292"/>
                <a:gd name="connsiteY59" fmla="*/ 10646228 h 10907486"/>
                <a:gd name="connsiteX60" fmla="*/ 25733828 w 26191292"/>
                <a:gd name="connsiteY60" fmla="*/ 10678886 h 10907486"/>
                <a:gd name="connsiteX61" fmla="*/ 25799143 w 26191292"/>
                <a:gd name="connsiteY61" fmla="*/ 10744200 h 10907486"/>
                <a:gd name="connsiteX62" fmla="*/ 25995086 w 26191292"/>
                <a:gd name="connsiteY62" fmla="*/ 10809514 h 10907486"/>
                <a:gd name="connsiteX63" fmla="*/ 26093057 w 26191292"/>
                <a:gd name="connsiteY63" fmla="*/ 10842171 h 10907486"/>
                <a:gd name="connsiteX64" fmla="*/ 26191028 w 26191292"/>
                <a:gd name="connsiteY64" fmla="*/ 10907486 h 10907486"/>
                <a:gd name="connsiteX65" fmla="*/ 0 w 26191292"/>
                <a:gd name="connsiteY65" fmla="*/ 10907486 h 10907486"/>
                <a:gd name="connsiteX66" fmla="*/ 32657 w 26191292"/>
                <a:gd name="connsiteY66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590828 w 26191292"/>
                <a:gd name="connsiteY52" fmla="*/ 10058400 h 10907486"/>
                <a:gd name="connsiteX53" fmla="*/ 24786771 w 26191292"/>
                <a:gd name="connsiteY53" fmla="*/ 10156371 h 10907486"/>
                <a:gd name="connsiteX54" fmla="*/ 24950057 w 26191292"/>
                <a:gd name="connsiteY54" fmla="*/ 10287000 h 10907486"/>
                <a:gd name="connsiteX55" fmla="*/ 25048028 w 26191292"/>
                <a:gd name="connsiteY55" fmla="*/ 10319657 h 10907486"/>
                <a:gd name="connsiteX56" fmla="*/ 25276628 w 26191292"/>
                <a:gd name="connsiteY56" fmla="*/ 10482943 h 10907486"/>
                <a:gd name="connsiteX57" fmla="*/ 25537886 w 26191292"/>
                <a:gd name="connsiteY57" fmla="*/ 10613571 h 10907486"/>
                <a:gd name="connsiteX58" fmla="*/ 25635857 w 26191292"/>
                <a:gd name="connsiteY58" fmla="*/ 10646228 h 10907486"/>
                <a:gd name="connsiteX59" fmla="*/ 25733828 w 26191292"/>
                <a:gd name="connsiteY59" fmla="*/ 10678886 h 10907486"/>
                <a:gd name="connsiteX60" fmla="*/ 25799143 w 26191292"/>
                <a:gd name="connsiteY60" fmla="*/ 10744200 h 10907486"/>
                <a:gd name="connsiteX61" fmla="*/ 25995086 w 26191292"/>
                <a:gd name="connsiteY61" fmla="*/ 10809514 h 10907486"/>
                <a:gd name="connsiteX62" fmla="*/ 26093057 w 26191292"/>
                <a:gd name="connsiteY62" fmla="*/ 10842171 h 10907486"/>
                <a:gd name="connsiteX63" fmla="*/ 26191028 w 26191292"/>
                <a:gd name="connsiteY63" fmla="*/ 10907486 h 10907486"/>
                <a:gd name="connsiteX64" fmla="*/ 0 w 26191292"/>
                <a:gd name="connsiteY64" fmla="*/ 10907486 h 10907486"/>
                <a:gd name="connsiteX65" fmla="*/ 32657 w 26191292"/>
                <a:gd name="connsiteY65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786771 w 26191292"/>
                <a:gd name="connsiteY52" fmla="*/ 10156371 h 10907486"/>
                <a:gd name="connsiteX53" fmla="*/ 24950057 w 26191292"/>
                <a:gd name="connsiteY53" fmla="*/ 10287000 h 10907486"/>
                <a:gd name="connsiteX54" fmla="*/ 25048028 w 26191292"/>
                <a:gd name="connsiteY54" fmla="*/ 10319657 h 10907486"/>
                <a:gd name="connsiteX55" fmla="*/ 25276628 w 26191292"/>
                <a:gd name="connsiteY55" fmla="*/ 10482943 h 10907486"/>
                <a:gd name="connsiteX56" fmla="*/ 25537886 w 26191292"/>
                <a:gd name="connsiteY56" fmla="*/ 10613571 h 10907486"/>
                <a:gd name="connsiteX57" fmla="*/ 25635857 w 26191292"/>
                <a:gd name="connsiteY57" fmla="*/ 10646228 h 10907486"/>
                <a:gd name="connsiteX58" fmla="*/ 25733828 w 26191292"/>
                <a:gd name="connsiteY58" fmla="*/ 10678886 h 10907486"/>
                <a:gd name="connsiteX59" fmla="*/ 25799143 w 26191292"/>
                <a:gd name="connsiteY59" fmla="*/ 10744200 h 10907486"/>
                <a:gd name="connsiteX60" fmla="*/ 25995086 w 26191292"/>
                <a:gd name="connsiteY60" fmla="*/ 10809514 h 10907486"/>
                <a:gd name="connsiteX61" fmla="*/ 26093057 w 26191292"/>
                <a:gd name="connsiteY61" fmla="*/ 10842171 h 10907486"/>
                <a:gd name="connsiteX62" fmla="*/ 26191028 w 26191292"/>
                <a:gd name="connsiteY62" fmla="*/ 10907486 h 10907486"/>
                <a:gd name="connsiteX63" fmla="*/ 0 w 26191292"/>
                <a:gd name="connsiteY63" fmla="*/ 10907486 h 10907486"/>
                <a:gd name="connsiteX64" fmla="*/ 32657 w 26191292"/>
                <a:gd name="connsiteY64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950057 w 26191292"/>
                <a:gd name="connsiteY52" fmla="*/ 10287000 h 10907486"/>
                <a:gd name="connsiteX53" fmla="*/ 25048028 w 26191292"/>
                <a:gd name="connsiteY53" fmla="*/ 10319657 h 10907486"/>
                <a:gd name="connsiteX54" fmla="*/ 25276628 w 26191292"/>
                <a:gd name="connsiteY54" fmla="*/ 10482943 h 10907486"/>
                <a:gd name="connsiteX55" fmla="*/ 25537886 w 26191292"/>
                <a:gd name="connsiteY55" fmla="*/ 10613571 h 10907486"/>
                <a:gd name="connsiteX56" fmla="*/ 25635857 w 26191292"/>
                <a:gd name="connsiteY56" fmla="*/ 10646228 h 10907486"/>
                <a:gd name="connsiteX57" fmla="*/ 25733828 w 26191292"/>
                <a:gd name="connsiteY57" fmla="*/ 10678886 h 10907486"/>
                <a:gd name="connsiteX58" fmla="*/ 25799143 w 26191292"/>
                <a:gd name="connsiteY58" fmla="*/ 10744200 h 10907486"/>
                <a:gd name="connsiteX59" fmla="*/ 25995086 w 26191292"/>
                <a:gd name="connsiteY59" fmla="*/ 10809514 h 10907486"/>
                <a:gd name="connsiteX60" fmla="*/ 26093057 w 26191292"/>
                <a:gd name="connsiteY60" fmla="*/ 10842171 h 10907486"/>
                <a:gd name="connsiteX61" fmla="*/ 26191028 w 26191292"/>
                <a:gd name="connsiteY61" fmla="*/ 10907486 h 10907486"/>
                <a:gd name="connsiteX62" fmla="*/ 0 w 26191292"/>
                <a:gd name="connsiteY62" fmla="*/ 10907486 h 10907486"/>
                <a:gd name="connsiteX63" fmla="*/ 32657 w 26191292"/>
                <a:gd name="connsiteY63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950057 w 26191292"/>
                <a:gd name="connsiteY52" fmla="*/ 10287000 h 10907486"/>
                <a:gd name="connsiteX53" fmla="*/ 25276628 w 26191292"/>
                <a:gd name="connsiteY53" fmla="*/ 10482943 h 10907486"/>
                <a:gd name="connsiteX54" fmla="*/ 25537886 w 26191292"/>
                <a:gd name="connsiteY54" fmla="*/ 10613571 h 10907486"/>
                <a:gd name="connsiteX55" fmla="*/ 25635857 w 26191292"/>
                <a:gd name="connsiteY55" fmla="*/ 10646228 h 10907486"/>
                <a:gd name="connsiteX56" fmla="*/ 25733828 w 26191292"/>
                <a:gd name="connsiteY56" fmla="*/ 10678886 h 10907486"/>
                <a:gd name="connsiteX57" fmla="*/ 25799143 w 26191292"/>
                <a:gd name="connsiteY57" fmla="*/ 10744200 h 10907486"/>
                <a:gd name="connsiteX58" fmla="*/ 25995086 w 26191292"/>
                <a:gd name="connsiteY58" fmla="*/ 10809514 h 10907486"/>
                <a:gd name="connsiteX59" fmla="*/ 26093057 w 26191292"/>
                <a:gd name="connsiteY59" fmla="*/ 10842171 h 10907486"/>
                <a:gd name="connsiteX60" fmla="*/ 26191028 w 26191292"/>
                <a:gd name="connsiteY60" fmla="*/ 10907486 h 10907486"/>
                <a:gd name="connsiteX61" fmla="*/ 0 w 26191292"/>
                <a:gd name="connsiteY61" fmla="*/ 10907486 h 10907486"/>
                <a:gd name="connsiteX62" fmla="*/ 32657 w 26191292"/>
                <a:gd name="connsiteY62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950057 w 26191292"/>
                <a:gd name="connsiteY52" fmla="*/ 10287000 h 10907486"/>
                <a:gd name="connsiteX53" fmla="*/ 25276628 w 26191292"/>
                <a:gd name="connsiteY53" fmla="*/ 10482943 h 10907486"/>
                <a:gd name="connsiteX54" fmla="*/ 25635857 w 26191292"/>
                <a:gd name="connsiteY54" fmla="*/ 10646228 h 10907486"/>
                <a:gd name="connsiteX55" fmla="*/ 25733828 w 26191292"/>
                <a:gd name="connsiteY55" fmla="*/ 10678886 h 10907486"/>
                <a:gd name="connsiteX56" fmla="*/ 25799143 w 26191292"/>
                <a:gd name="connsiteY56" fmla="*/ 10744200 h 10907486"/>
                <a:gd name="connsiteX57" fmla="*/ 25995086 w 26191292"/>
                <a:gd name="connsiteY57" fmla="*/ 10809514 h 10907486"/>
                <a:gd name="connsiteX58" fmla="*/ 26093057 w 26191292"/>
                <a:gd name="connsiteY58" fmla="*/ 10842171 h 10907486"/>
                <a:gd name="connsiteX59" fmla="*/ 26191028 w 26191292"/>
                <a:gd name="connsiteY59" fmla="*/ 10907486 h 10907486"/>
                <a:gd name="connsiteX60" fmla="*/ 0 w 26191292"/>
                <a:gd name="connsiteY60" fmla="*/ 10907486 h 10907486"/>
                <a:gd name="connsiteX61" fmla="*/ 32657 w 26191292"/>
                <a:gd name="connsiteY61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950057 w 26191292"/>
                <a:gd name="connsiteY52" fmla="*/ 10287000 h 10907486"/>
                <a:gd name="connsiteX53" fmla="*/ 25276628 w 26191292"/>
                <a:gd name="connsiteY53" fmla="*/ 10482943 h 10907486"/>
                <a:gd name="connsiteX54" fmla="*/ 25635857 w 26191292"/>
                <a:gd name="connsiteY54" fmla="*/ 10646228 h 10907486"/>
                <a:gd name="connsiteX55" fmla="*/ 25799143 w 26191292"/>
                <a:gd name="connsiteY55" fmla="*/ 10744200 h 10907486"/>
                <a:gd name="connsiteX56" fmla="*/ 25995086 w 26191292"/>
                <a:gd name="connsiteY56" fmla="*/ 10809514 h 10907486"/>
                <a:gd name="connsiteX57" fmla="*/ 26093057 w 26191292"/>
                <a:gd name="connsiteY57" fmla="*/ 10842171 h 10907486"/>
                <a:gd name="connsiteX58" fmla="*/ 26191028 w 26191292"/>
                <a:gd name="connsiteY58" fmla="*/ 10907486 h 10907486"/>
                <a:gd name="connsiteX59" fmla="*/ 0 w 26191292"/>
                <a:gd name="connsiteY59" fmla="*/ 10907486 h 10907486"/>
                <a:gd name="connsiteX60" fmla="*/ 32657 w 26191292"/>
                <a:gd name="connsiteY60" fmla="*/ 0 h 10907486"/>
                <a:gd name="connsiteX0" fmla="*/ 32657 w 26191292"/>
                <a:gd name="connsiteY0" fmla="*/ 0 h 10907486"/>
                <a:gd name="connsiteX1" fmla="*/ 32657 w 26191292"/>
                <a:gd name="connsiteY1" fmla="*/ 0 h 10907486"/>
                <a:gd name="connsiteX2" fmla="*/ 1143000 w 26191292"/>
                <a:gd name="connsiteY2" fmla="*/ 65314 h 10907486"/>
                <a:gd name="connsiteX3" fmla="*/ 1906427 w 26191292"/>
                <a:gd name="connsiteY3" fmla="*/ 153649 h 10907486"/>
                <a:gd name="connsiteX4" fmla="*/ 2547257 w 26191292"/>
                <a:gd name="connsiteY4" fmla="*/ 555171 h 10907486"/>
                <a:gd name="connsiteX5" fmla="*/ 3363686 w 26191292"/>
                <a:gd name="connsiteY5" fmla="*/ 1502228 h 10907486"/>
                <a:gd name="connsiteX6" fmla="*/ 4180114 w 26191292"/>
                <a:gd name="connsiteY6" fmla="*/ 1959428 h 10907486"/>
                <a:gd name="connsiteX7" fmla="*/ 5421086 w 26191292"/>
                <a:gd name="connsiteY7" fmla="*/ 2220686 h 10907486"/>
                <a:gd name="connsiteX8" fmla="*/ 8131628 w 26191292"/>
                <a:gd name="connsiteY8" fmla="*/ 2514600 h 10907486"/>
                <a:gd name="connsiteX9" fmla="*/ 9046028 w 26191292"/>
                <a:gd name="connsiteY9" fmla="*/ 3461657 h 10907486"/>
                <a:gd name="connsiteX10" fmla="*/ 9176657 w 26191292"/>
                <a:gd name="connsiteY10" fmla="*/ 3657600 h 10907486"/>
                <a:gd name="connsiteX11" fmla="*/ 9241971 w 26191292"/>
                <a:gd name="connsiteY11" fmla="*/ 3755571 h 10907486"/>
                <a:gd name="connsiteX12" fmla="*/ 9405257 w 26191292"/>
                <a:gd name="connsiteY12" fmla="*/ 4016828 h 10907486"/>
                <a:gd name="connsiteX13" fmla="*/ 9829800 w 26191292"/>
                <a:gd name="connsiteY13" fmla="*/ 4669971 h 10907486"/>
                <a:gd name="connsiteX14" fmla="*/ 10450286 w 26191292"/>
                <a:gd name="connsiteY14" fmla="*/ 5094514 h 10907486"/>
                <a:gd name="connsiteX15" fmla="*/ 11397343 w 26191292"/>
                <a:gd name="connsiteY15" fmla="*/ 5257800 h 10907486"/>
                <a:gd name="connsiteX16" fmla="*/ 11625943 w 26191292"/>
                <a:gd name="connsiteY16" fmla="*/ 5290457 h 10907486"/>
                <a:gd name="connsiteX17" fmla="*/ 12670971 w 26191292"/>
                <a:gd name="connsiteY17" fmla="*/ 5355771 h 10907486"/>
                <a:gd name="connsiteX18" fmla="*/ 13911943 w 26191292"/>
                <a:gd name="connsiteY18" fmla="*/ 5433584 h 10907486"/>
                <a:gd name="connsiteX19" fmla="*/ 14880368 w 26191292"/>
                <a:gd name="connsiteY19" fmla="*/ 5615819 h 10907486"/>
                <a:gd name="connsiteX20" fmla="*/ 15218228 w 26191292"/>
                <a:gd name="connsiteY20" fmla="*/ 5747657 h 10907486"/>
                <a:gd name="connsiteX21" fmla="*/ 15479486 w 26191292"/>
                <a:gd name="connsiteY21" fmla="*/ 5878286 h 10907486"/>
                <a:gd name="connsiteX22" fmla="*/ 15675428 w 26191292"/>
                <a:gd name="connsiteY22" fmla="*/ 6008914 h 10907486"/>
                <a:gd name="connsiteX23" fmla="*/ 15904028 w 26191292"/>
                <a:gd name="connsiteY23" fmla="*/ 6237514 h 10907486"/>
                <a:gd name="connsiteX24" fmla="*/ 16099971 w 26191292"/>
                <a:gd name="connsiteY24" fmla="*/ 6466114 h 10907486"/>
                <a:gd name="connsiteX25" fmla="*/ 16426543 w 26191292"/>
                <a:gd name="connsiteY25" fmla="*/ 6858000 h 10907486"/>
                <a:gd name="connsiteX26" fmla="*/ 16949057 w 26191292"/>
                <a:gd name="connsiteY26" fmla="*/ 7707086 h 10907486"/>
                <a:gd name="connsiteX27" fmla="*/ 17569543 w 26191292"/>
                <a:gd name="connsiteY27" fmla="*/ 7935686 h 10907486"/>
                <a:gd name="connsiteX28" fmla="*/ 18973800 w 26191292"/>
                <a:gd name="connsiteY28" fmla="*/ 8001000 h 10907486"/>
                <a:gd name="connsiteX29" fmla="*/ 19692257 w 26191292"/>
                <a:gd name="connsiteY29" fmla="*/ 8098971 h 10907486"/>
                <a:gd name="connsiteX30" fmla="*/ 20018828 w 26191292"/>
                <a:gd name="connsiteY30" fmla="*/ 8164286 h 10907486"/>
                <a:gd name="connsiteX31" fmla="*/ 20606657 w 26191292"/>
                <a:gd name="connsiteY31" fmla="*/ 8360228 h 10907486"/>
                <a:gd name="connsiteX32" fmla="*/ 20802600 w 26191292"/>
                <a:gd name="connsiteY32" fmla="*/ 8425543 h 10907486"/>
                <a:gd name="connsiteX33" fmla="*/ 21031200 w 26191292"/>
                <a:gd name="connsiteY33" fmla="*/ 8490857 h 10907486"/>
                <a:gd name="connsiteX34" fmla="*/ 21227143 w 26191292"/>
                <a:gd name="connsiteY34" fmla="*/ 8556171 h 10907486"/>
                <a:gd name="connsiteX35" fmla="*/ 21423086 w 26191292"/>
                <a:gd name="connsiteY35" fmla="*/ 8621486 h 10907486"/>
                <a:gd name="connsiteX36" fmla="*/ 21521057 w 26191292"/>
                <a:gd name="connsiteY36" fmla="*/ 8654143 h 10907486"/>
                <a:gd name="connsiteX37" fmla="*/ 21619028 w 26191292"/>
                <a:gd name="connsiteY37" fmla="*/ 8686800 h 10907486"/>
                <a:gd name="connsiteX38" fmla="*/ 21749657 w 26191292"/>
                <a:gd name="connsiteY38" fmla="*/ 8719457 h 10907486"/>
                <a:gd name="connsiteX39" fmla="*/ 21847628 w 26191292"/>
                <a:gd name="connsiteY39" fmla="*/ 8752114 h 10907486"/>
                <a:gd name="connsiteX40" fmla="*/ 21978257 w 26191292"/>
                <a:gd name="connsiteY40" fmla="*/ 8784771 h 10907486"/>
                <a:gd name="connsiteX41" fmla="*/ 22174200 w 26191292"/>
                <a:gd name="connsiteY41" fmla="*/ 8850086 h 10907486"/>
                <a:gd name="connsiteX42" fmla="*/ 22500771 w 26191292"/>
                <a:gd name="connsiteY42" fmla="*/ 8948057 h 10907486"/>
                <a:gd name="connsiteX43" fmla="*/ 22598743 w 26191292"/>
                <a:gd name="connsiteY43" fmla="*/ 8980714 h 10907486"/>
                <a:gd name="connsiteX44" fmla="*/ 22827343 w 26191292"/>
                <a:gd name="connsiteY44" fmla="*/ 9078686 h 10907486"/>
                <a:gd name="connsiteX45" fmla="*/ 23088600 w 26191292"/>
                <a:gd name="connsiteY45" fmla="*/ 9241971 h 10907486"/>
                <a:gd name="connsiteX46" fmla="*/ 23186571 w 26191292"/>
                <a:gd name="connsiteY46" fmla="*/ 9307286 h 10907486"/>
                <a:gd name="connsiteX47" fmla="*/ 23317200 w 26191292"/>
                <a:gd name="connsiteY47" fmla="*/ 9372600 h 10907486"/>
                <a:gd name="connsiteX48" fmla="*/ 23415171 w 26191292"/>
                <a:gd name="connsiteY48" fmla="*/ 9437914 h 10907486"/>
                <a:gd name="connsiteX49" fmla="*/ 23807057 w 26191292"/>
                <a:gd name="connsiteY49" fmla="*/ 9666514 h 10907486"/>
                <a:gd name="connsiteX50" fmla="*/ 24100971 w 26191292"/>
                <a:gd name="connsiteY50" fmla="*/ 9829800 h 10907486"/>
                <a:gd name="connsiteX51" fmla="*/ 24492857 w 26191292"/>
                <a:gd name="connsiteY51" fmla="*/ 10025743 h 10907486"/>
                <a:gd name="connsiteX52" fmla="*/ 24950057 w 26191292"/>
                <a:gd name="connsiteY52" fmla="*/ 10287000 h 10907486"/>
                <a:gd name="connsiteX53" fmla="*/ 25276628 w 26191292"/>
                <a:gd name="connsiteY53" fmla="*/ 10482943 h 10907486"/>
                <a:gd name="connsiteX54" fmla="*/ 25635857 w 26191292"/>
                <a:gd name="connsiteY54" fmla="*/ 10646228 h 10907486"/>
                <a:gd name="connsiteX55" fmla="*/ 25995086 w 26191292"/>
                <a:gd name="connsiteY55" fmla="*/ 10809514 h 10907486"/>
                <a:gd name="connsiteX56" fmla="*/ 26093057 w 26191292"/>
                <a:gd name="connsiteY56" fmla="*/ 10842171 h 10907486"/>
                <a:gd name="connsiteX57" fmla="*/ 26191028 w 26191292"/>
                <a:gd name="connsiteY57" fmla="*/ 10907486 h 10907486"/>
                <a:gd name="connsiteX58" fmla="*/ 0 w 26191292"/>
                <a:gd name="connsiteY58" fmla="*/ 10907486 h 10907486"/>
                <a:gd name="connsiteX59" fmla="*/ 32657 w 26191292"/>
                <a:gd name="connsiteY59" fmla="*/ 0 h 10907486"/>
                <a:gd name="connsiteX0" fmla="*/ 66707 w 26246607"/>
                <a:gd name="connsiteY0" fmla="*/ 4838 h 10912324"/>
                <a:gd name="connsiteX1" fmla="*/ 87972 w 26246607"/>
                <a:gd name="connsiteY1" fmla="*/ 4838 h 10912324"/>
                <a:gd name="connsiteX2" fmla="*/ 1198315 w 26246607"/>
                <a:gd name="connsiteY2" fmla="*/ 70152 h 10912324"/>
                <a:gd name="connsiteX3" fmla="*/ 1961742 w 26246607"/>
                <a:gd name="connsiteY3" fmla="*/ 158487 h 10912324"/>
                <a:gd name="connsiteX4" fmla="*/ 2602572 w 26246607"/>
                <a:gd name="connsiteY4" fmla="*/ 560009 h 10912324"/>
                <a:gd name="connsiteX5" fmla="*/ 3419001 w 26246607"/>
                <a:gd name="connsiteY5" fmla="*/ 1507066 h 10912324"/>
                <a:gd name="connsiteX6" fmla="*/ 4235429 w 26246607"/>
                <a:gd name="connsiteY6" fmla="*/ 1964266 h 10912324"/>
                <a:gd name="connsiteX7" fmla="*/ 5476401 w 26246607"/>
                <a:gd name="connsiteY7" fmla="*/ 2225524 h 10912324"/>
                <a:gd name="connsiteX8" fmla="*/ 8186943 w 26246607"/>
                <a:gd name="connsiteY8" fmla="*/ 2519438 h 10912324"/>
                <a:gd name="connsiteX9" fmla="*/ 9101343 w 26246607"/>
                <a:gd name="connsiteY9" fmla="*/ 3466495 h 10912324"/>
                <a:gd name="connsiteX10" fmla="*/ 9231972 w 26246607"/>
                <a:gd name="connsiteY10" fmla="*/ 3662438 h 10912324"/>
                <a:gd name="connsiteX11" fmla="*/ 9297286 w 26246607"/>
                <a:gd name="connsiteY11" fmla="*/ 3760409 h 10912324"/>
                <a:gd name="connsiteX12" fmla="*/ 9460572 w 26246607"/>
                <a:gd name="connsiteY12" fmla="*/ 4021666 h 10912324"/>
                <a:gd name="connsiteX13" fmla="*/ 9885115 w 26246607"/>
                <a:gd name="connsiteY13" fmla="*/ 4674809 h 10912324"/>
                <a:gd name="connsiteX14" fmla="*/ 10505601 w 26246607"/>
                <a:gd name="connsiteY14" fmla="*/ 5099352 h 10912324"/>
                <a:gd name="connsiteX15" fmla="*/ 11452658 w 26246607"/>
                <a:gd name="connsiteY15" fmla="*/ 5262638 h 10912324"/>
                <a:gd name="connsiteX16" fmla="*/ 11681258 w 26246607"/>
                <a:gd name="connsiteY16" fmla="*/ 5295295 h 10912324"/>
                <a:gd name="connsiteX17" fmla="*/ 12726286 w 26246607"/>
                <a:gd name="connsiteY17" fmla="*/ 5360609 h 10912324"/>
                <a:gd name="connsiteX18" fmla="*/ 13967258 w 26246607"/>
                <a:gd name="connsiteY18" fmla="*/ 5438422 h 10912324"/>
                <a:gd name="connsiteX19" fmla="*/ 14935683 w 26246607"/>
                <a:gd name="connsiteY19" fmla="*/ 5620657 h 10912324"/>
                <a:gd name="connsiteX20" fmla="*/ 15273543 w 26246607"/>
                <a:gd name="connsiteY20" fmla="*/ 5752495 h 10912324"/>
                <a:gd name="connsiteX21" fmla="*/ 15534801 w 26246607"/>
                <a:gd name="connsiteY21" fmla="*/ 5883124 h 10912324"/>
                <a:gd name="connsiteX22" fmla="*/ 15730743 w 26246607"/>
                <a:gd name="connsiteY22" fmla="*/ 6013752 h 10912324"/>
                <a:gd name="connsiteX23" fmla="*/ 15959343 w 26246607"/>
                <a:gd name="connsiteY23" fmla="*/ 6242352 h 10912324"/>
                <a:gd name="connsiteX24" fmla="*/ 16155286 w 26246607"/>
                <a:gd name="connsiteY24" fmla="*/ 6470952 h 10912324"/>
                <a:gd name="connsiteX25" fmla="*/ 16481858 w 26246607"/>
                <a:gd name="connsiteY25" fmla="*/ 6862838 h 10912324"/>
                <a:gd name="connsiteX26" fmla="*/ 17004372 w 26246607"/>
                <a:gd name="connsiteY26" fmla="*/ 7711924 h 10912324"/>
                <a:gd name="connsiteX27" fmla="*/ 17624858 w 26246607"/>
                <a:gd name="connsiteY27" fmla="*/ 7940524 h 10912324"/>
                <a:gd name="connsiteX28" fmla="*/ 19029115 w 26246607"/>
                <a:gd name="connsiteY28" fmla="*/ 8005838 h 10912324"/>
                <a:gd name="connsiteX29" fmla="*/ 19747572 w 26246607"/>
                <a:gd name="connsiteY29" fmla="*/ 8103809 h 10912324"/>
                <a:gd name="connsiteX30" fmla="*/ 20074143 w 26246607"/>
                <a:gd name="connsiteY30" fmla="*/ 8169124 h 10912324"/>
                <a:gd name="connsiteX31" fmla="*/ 20661972 w 26246607"/>
                <a:gd name="connsiteY31" fmla="*/ 8365066 h 10912324"/>
                <a:gd name="connsiteX32" fmla="*/ 20857915 w 26246607"/>
                <a:gd name="connsiteY32" fmla="*/ 8430381 h 10912324"/>
                <a:gd name="connsiteX33" fmla="*/ 21086515 w 26246607"/>
                <a:gd name="connsiteY33" fmla="*/ 8495695 h 10912324"/>
                <a:gd name="connsiteX34" fmla="*/ 21282458 w 26246607"/>
                <a:gd name="connsiteY34" fmla="*/ 8561009 h 10912324"/>
                <a:gd name="connsiteX35" fmla="*/ 21478401 w 26246607"/>
                <a:gd name="connsiteY35" fmla="*/ 8626324 h 10912324"/>
                <a:gd name="connsiteX36" fmla="*/ 21576372 w 26246607"/>
                <a:gd name="connsiteY36" fmla="*/ 8658981 h 10912324"/>
                <a:gd name="connsiteX37" fmla="*/ 21674343 w 26246607"/>
                <a:gd name="connsiteY37" fmla="*/ 8691638 h 10912324"/>
                <a:gd name="connsiteX38" fmla="*/ 21804972 w 26246607"/>
                <a:gd name="connsiteY38" fmla="*/ 8724295 h 10912324"/>
                <a:gd name="connsiteX39" fmla="*/ 21902943 w 26246607"/>
                <a:gd name="connsiteY39" fmla="*/ 8756952 h 10912324"/>
                <a:gd name="connsiteX40" fmla="*/ 22033572 w 26246607"/>
                <a:gd name="connsiteY40" fmla="*/ 8789609 h 10912324"/>
                <a:gd name="connsiteX41" fmla="*/ 22229515 w 26246607"/>
                <a:gd name="connsiteY41" fmla="*/ 8854924 h 10912324"/>
                <a:gd name="connsiteX42" fmla="*/ 22556086 w 26246607"/>
                <a:gd name="connsiteY42" fmla="*/ 8952895 h 10912324"/>
                <a:gd name="connsiteX43" fmla="*/ 22654058 w 26246607"/>
                <a:gd name="connsiteY43" fmla="*/ 8985552 h 10912324"/>
                <a:gd name="connsiteX44" fmla="*/ 22882658 w 26246607"/>
                <a:gd name="connsiteY44" fmla="*/ 9083524 h 10912324"/>
                <a:gd name="connsiteX45" fmla="*/ 23143915 w 26246607"/>
                <a:gd name="connsiteY45" fmla="*/ 9246809 h 10912324"/>
                <a:gd name="connsiteX46" fmla="*/ 23241886 w 26246607"/>
                <a:gd name="connsiteY46" fmla="*/ 9312124 h 10912324"/>
                <a:gd name="connsiteX47" fmla="*/ 23372515 w 26246607"/>
                <a:gd name="connsiteY47" fmla="*/ 9377438 h 10912324"/>
                <a:gd name="connsiteX48" fmla="*/ 23470486 w 26246607"/>
                <a:gd name="connsiteY48" fmla="*/ 9442752 h 10912324"/>
                <a:gd name="connsiteX49" fmla="*/ 23862372 w 26246607"/>
                <a:gd name="connsiteY49" fmla="*/ 9671352 h 10912324"/>
                <a:gd name="connsiteX50" fmla="*/ 24156286 w 26246607"/>
                <a:gd name="connsiteY50" fmla="*/ 9834638 h 10912324"/>
                <a:gd name="connsiteX51" fmla="*/ 24548172 w 26246607"/>
                <a:gd name="connsiteY51" fmla="*/ 10030581 h 10912324"/>
                <a:gd name="connsiteX52" fmla="*/ 25005372 w 26246607"/>
                <a:gd name="connsiteY52" fmla="*/ 10291838 h 10912324"/>
                <a:gd name="connsiteX53" fmla="*/ 25331943 w 26246607"/>
                <a:gd name="connsiteY53" fmla="*/ 10487781 h 10912324"/>
                <a:gd name="connsiteX54" fmla="*/ 25691172 w 26246607"/>
                <a:gd name="connsiteY54" fmla="*/ 10651066 h 10912324"/>
                <a:gd name="connsiteX55" fmla="*/ 26050401 w 26246607"/>
                <a:gd name="connsiteY55" fmla="*/ 10814352 h 10912324"/>
                <a:gd name="connsiteX56" fmla="*/ 26148372 w 26246607"/>
                <a:gd name="connsiteY56" fmla="*/ 10847009 h 10912324"/>
                <a:gd name="connsiteX57" fmla="*/ 26246343 w 26246607"/>
                <a:gd name="connsiteY57" fmla="*/ 10912324 h 10912324"/>
                <a:gd name="connsiteX58" fmla="*/ 55315 w 26246607"/>
                <a:gd name="connsiteY58" fmla="*/ 10912324 h 10912324"/>
                <a:gd name="connsiteX59" fmla="*/ 66707 w 26246607"/>
                <a:gd name="connsiteY59" fmla="*/ 4838 h 10912324"/>
                <a:gd name="connsiteX0" fmla="*/ 66707 w 26246607"/>
                <a:gd name="connsiteY0" fmla="*/ 4838 h 10912324"/>
                <a:gd name="connsiteX1" fmla="*/ 87972 w 26246607"/>
                <a:gd name="connsiteY1" fmla="*/ 4838 h 10912324"/>
                <a:gd name="connsiteX2" fmla="*/ 1198315 w 26246607"/>
                <a:gd name="connsiteY2" fmla="*/ 70152 h 10912324"/>
                <a:gd name="connsiteX3" fmla="*/ 1961742 w 26246607"/>
                <a:gd name="connsiteY3" fmla="*/ 158487 h 10912324"/>
                <a:gd name="connsiteX4" fmla="*/ 2602572 w 26246607"/>
                <a:gd name="connsiteY4" fmla="*/ 560009 h 10912324"/>
                <a:gd name="connsiteX5" fmla="*/ 3419001 w 26246607"/>
                <a:gd name="connsiteY5" fmla="*/ 1507066 h 10912324"/>
                <a:gd name="connsiteX6" fmla="*/ 4235429 w 26246607"/>
                <a:gd name="connsiteY6" fmla="*/ 1964266 h 10912324"/>
                <a:gd name="connsiteX7" fmla="*/ 5476401 w 26246607"/>
                <a:gd name="connsiteY7" fmla="*/ 2225524 h 10912324"/>
                <a:gd name="connsiteX8" fmla="*/ 8186943 w 26246607"/>
                <a:gd name="connsiteY8" fmla="*/ 2519438 h 10912324"/>
                <a:gd name="connsiteX9" fmla="*/ 9101343 w 26246607"/>
                <a:gd name="connsiteY9" fmla="*/ 3466495 h 10912324"/>
                <a:gd name="connsiteX10" fmla="*/ 9231972 w 26246607"/>
                <a:gd name="connsiteY10" fmla="*/ 3662438 h 10912324"/>
                <a:gd name="connsiteX11" fmla="*/ 9297286 w 26246607"/>
                <a:gd name="connsiteY11" fmla="*/ 3760409 h 10912324"/>
                <a:gd name="connsiteX12" fmla="*/ 9460572 w 26246607"/>
                <a:gd name="connsiteY12" fmla="*/ 4021666 h 10912324"/>
                <a:gd name="connsiteX13" fmla="*/ 9885115 w 26246607"/>
                <a:gd name="connsiteY13" fmla="*/ 4674809 h 10912324"/>
                <a:gd name="connsiteX14" fmla="*/ 10505601 w 26246607"/>
                <a:gd name="connsiteY14" fmla="*/ 5099352 h 10912324"/>
                <a:gd name="connsiteX15" fmla="*/ 11452658 w 26246607"/>
                <a:gd name="connsiteY15" fmla="*/ 5262638 h 10912324"/>
                <a:gd name="connsiteX16" fmla="*/ 11681258 w 26246607"/>
                <a:gd name="connsiteY16" fmla="*/ 5295295 h 10912324"/>
                <a:gd name="connsiteX17" fmla="*/ 12726286 w 26246607"/>
                <a:gd name="connsiteY17" fmla="*/ 5360609 h 10912324"/>
                <a:gd name="connsiteX18" fmla="*/ 13967258 w 26246607"/>
                <a:gd name="connsiteY18" fmla="*/ 5438422 h 10912324"/>
                <a:gd name="connsiteX19" fmla="*/ 14935683 w 26246607"/>
                <a:gd name="connsiteY19" fmla="*/ 5620657 h 10912324"/>
                <a:gd name="connsiteX20" fmla="*/ 15273543 w 26246607"/>
                <a:gd name="connsiteY20" fmla="*/ 5752495 h 10912324"/>
                <a:gd name="connsiteX21" fmla="*/ 15534801 w 26246607"/>
                <a:gd name="connsiteY21" fmla="*/ 5883124 h 10912324"/>
                <a:gd name="connsiteX22" fmla="*/ 15730743 w 26246607"/>
                <a:gd name="connsiteY22" fmla="*/ 6013752 h 10912324"/>
                <a:gd name="connsiteX23" fmla="*/ 15959343 w 26246607"/>
                <a:gd name="connsiteY23" fmla="*/ 6242352 h 10912324"/>
                <a:gd name="connsiteX24" fmla="*/ 16155286 w 26246607"/>
                <a:gd name="connsiteY24" fmla="*/ 6470952 h 10912324"/>
                <a:gd name="connsiteX25" fmla="*/ 16481858 w 26246607"/>
                <a:gd name="connsiteY25" fmla="*/ 6862838 h 10912324"/>
                <a:gd name="connsiteX26" fmla="*/ 17004372 w 26246607"/>
                <a:gd name="connsiteY26" fmla="*/ 7711924 h 10912324"/>
                <a:gd name="connsiteX27" fmla="*/ 17624858 w 26246607"/>
                <a:gd name="connsiteY27" fmla="*/ 7940524 h 10912324"/>
                <a:gd name="connsiteX28" fmla="*/ 19029115 w 26246607"/>
                <a:gd name="connsiteY28" fmla="*/ 8005838 h 10912324"/>
                <a:gd name="connsiteX29" fmla="*/ 19747572 w 26246607"/>
                <a:gd name="connsiteY29" fmla="*/ 8103809 h 10912324"/>
                <a:gd name="connsiteX30" fmla="*/ 20074143 w 26246607"/>
                <a:gd name="connsiteY30" fmla="*/ 8169124 h 10912324"/>
                <a:gd name="connsiteX31" fmla="*/ 20661972 w 26246607"/>
                <a:gd name="connsiteY31" fmla="*/ 8365066 h 10912324"/>
                <a:gd name="connsiteX32" fmla="*/ 20857915 w 26246607"/>
                <a:gd name="connsiteY32" fmla="*/ 8430381 h 10912324"/>
                <a:gd name="connsiteX33" fmla="*/ 21086515 w 26246607"/>
                <a:gd name="connsiteY33" fmla="*/ 8495695 h 10912324"/>
                <a:gd name="connsiteX34" fmla="*/ 21282458 w 26246607"/>
                <a:gd name="connsiteY34" fmla="*/ 8561009 h 10912324"/>
                <a:gd name="connsiteX35" fmla="*/ 21478401 w 26246607"/>
                <a:gd name="connsiteY35" fmla="*/ 8626324 h 10912324"/>
                <a:gd name="connsiteX36" fmla="*/ 21576372 w 26246607"/>
                <a:gd name="connsiteY36" fmla="*/ 8658981 h 10912324"/>
                <a:gd name="connsiteX37" fmla="*/ 21674343 w 26246607"/>
                <a:gd name="connsiteY37" fmla="*/ 8691638 h 10912324"/>
                <a:gd name="connsiteX38" fmla="*/ 21804972 w 26246607"/>
                <a:gd name="connsiteY38" fmla="*/ 8724295 h 10912324"/>
                <a:gd name="connsiteX39" fmla="*/ 21902943 w 26246607"/>
                <a:gd name="connsiteY39" fmla="*/ 8756952 h 10912324"/>
                <a:gd name="connsiteX40" fmla="*/ 22033572 w 26246607"/>
                <a:gd name="connsiteY40" fmla="*/ 8789609 h 10912324"/>
                <a:gd name="connsiteX41" fmla="*/ 22229515 w 26246607"/>
                <a:gd name="connsiteY41" fmla="*/ 8854924 h 10912324"/>
                <a:gd name="connsiteX42" fmla="*/ 22556086 w 26246607"/>
                <a:gd name="connsiteY42" fmla="*/ 8952895 h 10912324"/>
                <a:gd name="connsiteX43" fmla="*/ 22654058 w 26246607"/>
                <a:gd name="connsiteY43" fmla="*/ 8985552 h 10912324"/>
                <a:gd name="connsiteX44" fmla="*/ 22882658 w 26246607"/>
                <a:gd name="connsiteY44" fmla="*/ 9083524 h 10912324"/>
                <a:gd name="connsiteX45" fmla="*/ 23143915 w 26246607"/>
                <a:gd name="connsiteY45" fmla="*/ 9246809 h 10912324"/>
                <a:gd name="connsiteX46" fmla="*/ 23241886 w 26246607"/>
                <a:gd name="connsiteY46" fmla="*/ 9312124 h 10912324"/>
                <a:gd name="connsiteX47" fmla="*/ 23372515 w 26246607"/>
                <a:gd name="connsiteY47" fmla="*/ 9377438 h 10912324"/>
                <a:gd name="connsiteX48" fmla="*/ 23470486 w 26246607"/>
                <a:gd name="connsiteY48" fmla="*/ 9442752 h 10912324"/>
                <a:gd name="connsiteX49" fmla="*/ 23862372 w 26246607"/>
                <a:gd name="connsiteY49" fmla="*/ 9671352 h 10912324"/>
                <a:gd name="connsiteX50" fmla="*/ 24156286 w 26246607"/>
                <a:gd name="connsiteY50" fmla="*/ 9834638 h 10912324"/>
                <a:gd name="connsiteX51" fmla="*/ 24548172 w 26246607"/>
                <a:gd name="connsiteY51" fmla="*/ 10030581 h 10912324"/>
                <a:gd name="connsiteX52" fmla="*/ 25005372 w 26246607"/>
                <a:gd name="connsiteY52" fmla="*/ 10291838 h 10912324"/>
                <a:gd name="connsiteX53" fmla="*/ 25331943 w 26246607"/>
                <a:gd name="connsiteY53" fmla="*/ 10487781 h 10912324"/>
                <a:gd name="connsiteX54" fmla="*/ 25691172 w 26246607"/>
                <a:gd name="connsiteY54" fmla="*/ 10651066 h 10912324"/>
                <a:gd name="connsiteX55" fmla="*/ 26050401 w 26246607"/>
                <a:gd name="connsiteY55" fmla="*/ 10814352 h 10912324"/>
                <a:gd name="connsiteX56" fmla="*/ 26148372 w 26246607"/>
                <a:gd name="connsiteY56" fmla="*/ 10847009 h 10912324"/>
                <a:gd name="connsiteX57" fmla="*/ 26246343 w 26246607"/>
                <a:gd name="connsiteY57" fmla="*/ 10912324 h 10912324"/>
                <a:gd name="connsiteX58" fmla="*/ 55315 w 26246607"/>
                <a:gd name="connsiteY58" fmla="*/ 10912324 h 10912324"/>
                <a:gd name="connsiteX59" fmla="*/ 66707 w 26246607"/>
                <a:gd name="connsiteY59" fmla="*/ 4838 h 10912324"/>
                <a:gd name="connsiteX0" fmla="*/ 66707 w 28161207"/>
                <a:gd name="connsiteY0" fmla="*/ 4838 h 10912324"/>
                <a:gd name="connsiteX1" fmla="*/ 87972 w 28161207"/>
                <a:gd name="connsiteY1" fmla="*/ 4838 h 10912324"/>
                <a:gd name="connsiteX2" fmla="*/ 1198315 w 28161207"/>
                <a:gd name="connsiteY2" fmla="*/ 70152 h 10912324"/>
                <a:gd name="connsiteX3" fmla="*/ 1961742 w 28161207"/>
                <a:gd name="connsiteY3" fmla="*/ 158487 h 10912324"/>
                <a:gd name="connsiteX4" fmla="*/ 2602572 w 28161207"/>
                <a:gd name="connsiteY4" fmla="*/ 560009 h 10912324"/>
                <a:gd name="connsiteX5" fmla="*/ 3419001 w 28161207"/>
                <a:gd name="connsiteY5" fmla="*/ 1507066 h 10912324"/>
                <a:gd name="connsiteX6" fmla="*/ 4235429 w 28161207"/>
                <a:gd name="connsiteY6" fmla="*/ 1964266 h 10912324"/>
                <a:gd name="connsiteX7" fmla="*/ 5476401 w 28161207"/>
                <a:gd name="connsiteY7" fmla="*/ 2225524 h 10912324"/>
                <a:gd name="connsiteX8" fmla="*/ 8186943 w 28161207"/>
                <a:gd name="connsiteY8" fmla="*/ 2519438 h 10912324"/>
                <a:gd name="connsiteX9" fmla="*/ 9101343 w 28161207"/>
                <a:gd name="connsiteY9" fmla="*/ 3466495 h 10912324"/>
                <a:gd name="connsiteX10" fmla="*/ 9231972 w 28161207"/>
                <a:gd name="connsiteY10" fmla="*/ 3662438 h 10912324"/>
                <a:gd name="connsiteX11" fmla="*/ 9297286 w 28161207"/>
                <a:gd name="connsiteY11" fmla="*/ 3760409 h 10912324"/>
                <a:gd name="connsiteX12" fmla="*/ 9460572 w 28161207"/>
                <a:gd name="connsiteY12" fmla="*/ 4021666 h 10912324"/>
                <a:gd name="connsiteX13" fmla="*/ 9885115 w 28161207"/>
                <a:gd name="connsiteY13" fmla="*/ 4674809 h 10912324"/>
                <a:gd name="connsiteX14" fmla="*/ 10505601 w 28161207"/>
                <a:gd name="connsiteY14" fmla="*/ 5099352 h 10912324"/>
                <a:gd name="connsiteX15" fmla="*/ 11452658 w 28161207"/>
                <a:gd name="connsiteY15" fmla="*/ 5262638 h 10912324"/>
                <a:gd name="connsiteX16" fmla="*/ 11681258 w 28161207"/>
                <a:gd name="connsiteY16" fmla="*/ 5295295 h 10912324"/>
                <a:gd name="connsiteX17" fmla="*/ 12726286 w 28161207"/>
                <a:gd name="connsiteY17" fmla="*/ 5360609 h 10912324"/>
                <a:gd name="connsiteX18" fmla="*/ 13967258 w 28161207"/>
                <a:gd name="connsiteY18" fmla="*/ 5438422 h 10912324"/>
                <a:gd name="connsiteX19" fmla="*/ 14935683 w 28161207"/>
                <a:gd name="connsiteY19" fmla="*/ 5620657 h 10912324"/>
                <a:gd name="connsiteX20" fmla="*/ 15273543 w 28161207"/>
                <a:gd name="connsiteY20" fmla="*/ 5752495 h 10912324"/>
                <a:gd name="connsiteX21" fmla="*/ 15534801 w 28161207"/>
                <a:gd name="connsiteY21" fmla="*/ 5883124 h 10912324"/>
                <a:gd name="connsiteX22" fmla="*/ 15730743 w 28161207"/>
                <a:gd name="connsiteY22" fmla="*/ 6013752 h 10912324"/>
                <a:gd name="connsiteX23" fmla="*/ 15959343 w 28161207"/>
                <a:gd name="connsiteY23" fmla="*/ 6242352 h 10912324"/>
                <a:gd name="connsiteX24" fmla="*/ 16155286 w 28161207"/>
                <a:gd name="connsiteY24" fmla="*/ 6470952 h 10912324"/>
                <a:gd name="connsiteX25" fmla="*/ 16481858 w 28161207"/>
                <a:gd name="connsiteY25" fmla="*/ 6862838 h 10912324"/>
                <a:gd name="connsiteX26" fmla="*/ 17004372 w 28161207"/>
                <a:gd name="connsiteY26" fmla="*/ 7711924 h 10912324"/>
                <a:gd name="connsiteX27" fmla="*/ 17624858 w 28161207"/>
                <a:gd name="connsiteY27" fmla="*/ 7940524 h 10912324"/>
                <a:gd name="connsiteX28" fmla="*/ 19029115 w 28161207"/>
                <a:gd name="connsiteY28" fmla="*/ 8005838 h 10912324"/>
                <a:gd name="connsiteX29" fmla="*/ 19747572 w 28161207"/>
                <a:gd name="connsiteY29" fmla="*/ 8103809 h 10912324"/>
                <a:gd name="connsiteX30" fmla="*/ 20074143 w 28161207"/>
                <a:gd name="connsiteY30" fmla="*/ 8169124 h 10912324"/>
                <a:gd name="connsiteX31" fmla="*/ 20661972 w 28161207"/>
                <a:gd name="connsiteY31" fmla="*/ 8365066 h 10912324"/>
                <a:gd name="connsiteX32" fmla="*/ 20857915 w 28161207"/>
                <a:gd name="connsiteY32" fmla="*/ 8430381 h 10912324"/>
                <a:gd name="connsiteX33" fmla="*/ 21086515 w 28161207"/>
                <a:gd name="connsiteY33" fmla="*/ 8495695 h 10912324"/>
                <a:gd name="connsiteX34" fmla="*/ 21282458 w 28161207"/>
                <a:gd name="connsiteY34" fmla="*/ 8561009 h 10912324"/>
                <a:gd name="connsiteX35" fmla="*/ 21478401 w 28161207"/>
                <a:gd name="connsiteY35" fmla="*/ 8626324 h 10912324"/>
                <a:gd name="connsiteX36" fmla="*/ 21576372 w 28161207"/>
                <a:gd name="connsiteY36" fmla="*/ 8658981 h 10912324"/>
                <a:gd name="connsiteX37" fmla="*/ 21674343 w 28161207"/>
                <a:gd name="connsiteY37" fmla="*/ 8691638 h 10912324"/>
                <a:gd name="connsiteX38" fmla="*/ 21804972 w 28161207"/>
                <a:gd name="connsiteY38" fmla="*/ 8724295 h 10912324"/>
                <a:gd name="connsiteX39" fmla="*/ 21902943 w 28161207"/>
                <a:gd name="connsiteY39" fmla="*/ 8756952 h 10912324"/>
                <a:gd name="connsiteX40" fmla="*/ 22033572 w 28161207"/>
                <a:gd name="connsiteY40" fmla="*/ 8789609 h 10912324"/>
                <a:gd name="connsiteX41" fmla="*/ 22229515 w 28161207"/>
                <a:gd name="connsiteY41" fmla="*/ 8854924 h 10912324"/>
                <a:gd name="connsiteX42" fmla="*/ 22556086 w 28161207"/>
                <a:gd name="connsiteY42" fmla="*/ 8952895 h 10912324"/>
                <a:gd name="connsiteX43" fmla="*/ 22654058 w 28161207"/>
                <a:gd name="connsiteY43" fmla="*/ 8985552 h 10912324"/>
                <a:gd name="connsiteX44" fmla="*/ 22882658 w 28161207"/>
                <a:gd name="connsiteY44" fmla="*/ 9083524 h 10912324"/>
                <a:gd name="connsiteX45" fmla="*/ 23143915 w 28161207"/>
                <a:gd name="connsiteY45" fmla="*/ 9246809 h 10912324"/>
                <a:gd name="connsiteX46" fmla="*/ 23241886 w 28161207"/>
                <a:gd name="connsiteY46" fmla="*/ 9312124 h 10912324"/>
                <a:gd name="connsiteX47" fmla="*/ 23372515 w 28161207"/>
                <a:gd name="connsiteY47" fmla="*/ 9377438 h 10912324"/>
                <a:gd name="connsiteX48" fmla="*/ 23470486 w 28161207"/>
                <a:gd name="connsiteY48" fmla="*/ 9442752 h 10912324"/>
                <a:gd name="connsiteX49" fmla="*/ 23862372 w 28161207"/>
                <a:gd name="connsiteY49" fmla="*/ 9671352 h 10912324"/>
                <a:gd name="connsiteX50" fmla="*/ 24156286 w 28161207"/>
                <a:gd name="connsiteY50" fmla="*/ 9834638 h 10912324"/>
                <a:gd name="connsiteX51" fmla="*/ 24548172 w 28161207"/>
                <a:gd name="connsiteY51" fmla="*/ 10030581 h 10912324"/>
                <a:gd name="connsiteX52" fmla="*/ 25005372 w 28161207"/>
                <a:gd name="connsiteY52" fmla="*/ 10291838 h 10912324"/>
                <a:gd name="connsiteX53" fmla="*/ 25331943 w 28161207"/>
                <a:gd name="connsiteY53" fmla="*/ 10487781 h 10912324"/>
                <a:gd name="connsiteX54" fmla="*/ 25691172 w 28161207"/>
                <a:gd name="connsiteY54" fmla="*/ 10651066 h 10912324"/>
                <a:gd name="connsiteX55" fmla="*/ 26050401 w 28161207"/>
                <a:gd name="connsiteY55" fmla="*/ 10814352 h 10912324"/>
                <a:gd name="connsiteX56" fmla="*/ 26148372 w 28161207"/>
                <a:gd name="connsiteY56" fmla="*/ 10847009 h 10912324"/>
                <a:gd name="connsiteX57" fmla="*/ 26246343 w 28161207"/>
                <a:gd name="connsiteY57" fmla="*/ 10912324 h 10912324"/>
                <a:gd name="connsiteX58" fmla="*/ 55315 w 28161207"/>
                <a:gd name="connsiteY58" fmla="*/ 10912324 h 10912324"/>
                <a:gd name="connsiteX59" fmla="*/ 66707 w 28161207"/>
                <a:gd name="connsiteY59" fmla="*/ 4838 h 10912324"/>
                <a:gd name="connsiteX0" fmla="*/ 66707 w 26246343"/>
                <a:gd name="connsiteY0" fmla="*/ 4838 h 10912324"/>
                <a:gd name="connsiteX1" fmla="*/ 87972 w 26246343"/>
                <a:gd name="connsiteY1" fmla="*/ 4838 h 10912324"/>
                <a:gd name="connsiteX2" fmla="*/ 1198315 w 26246343"/>
                <a:gd name="connsiteY2" fmla="*/ 70152 h 10912324"/>
                <a:gd name="connsiteX3" fmla="*/ 1961742 w 26246343"/>
                <a:gd name="connsiteY3" fmla="*/ 158487 h 10912324"/>
                <a:gd name="connsiteX4" fmla="*/ 2602572 w 26246343"/>
                <a:gd name="connsiteY4" fmla="*/ 560009 h 10912324"/>
                <a:gd name="connsiteX5" fmla="*/ 3419001 w 26246343"/>
                <a:gd name="connsiteY5" fmla="*/ 1507066 h 10912324"/>
                <a:gd name="connsiteX6" fmla="*/ 4235429 w 26246343"/>
                <a:gd name="connsiteY6" fmla="*/ 1964266 h 10912324"/>
                <a:gd name="connsiteX7" fmla="*/ 5476401 w 26246343"/>
                <a:gd name="connsiteY7" fmla="*/ 2225524 h 10912324"/>
                <a:gd name="connsiteX8" fmla="*/ 8186943 w 26246343"/>
                <a:gd name="connsiteY8" fmla="*/ 2519438 h 10912324"/>
                <a:gd name="connsiteX9" fmla="*/ 9101343 w 26246343"/>
                <a:gd name="connsiteY9" fmla="*/ 3466495 h 10912324"/>
                <a:gd name="connsiteX10" fmla="*/ 9231972 w 26246343"/>
                <a:gd name="connsiteY10" fmla="*/ 3662438 h 10912324"/>
                <a:gd name="connsiteX11" fmla="*/ 9297286 w 26246343"/>
                <a:gd name="connsiteY11" fmla="*/ 3760409 h 10912324"/>
                <a:gd name="connsiteX12" fmla="*/ 9460572 w 26246343"/>
                <a:gd name="connsiteY12" fmla="*/ 4021666 h 10912324"/>
                <a:gd name="connsiteX13" fmla="*/ 9885115 w 26246343"/>
                <a:gd name="connsiteY13" fmla="*/ 4674809 h 10912324"/>
                <a:gd name="connsiteX14" fmla="*/ 10505601 w 26246343"/>
                <a:gd name="connsiteY14" fmla="*/ 5099352 h 10912324"/>
                <a:gd name="connsiteX15" fmla="*/ 11452658 w 26246343"/>
                <a:gd name="connsiteY15" fmla="*/ 5262638 h 10912324"/>
                <a:gd name="connsiteX16" fmla="*/ 11681258 w 26246343"/>
                <a:gd name="connsiteY16" fmla="*/ 5295295 h 10912324"/>
                <a:gd name="connsiteX17" fmla="*/ 12726286 w 26246343"/>
                <a:gd name="connsiteY17" fmla="*/ 5360609 h 10912324"/>
                <a:gd name="connsiteX18" fmla="*/ 13967258 w 26246343"/>
                <a:gd name="connsiteY18" fmla="*/ 5438422 h 10912324"/>
                <a:gd name="connsiteX19" fmla="*/ 14935683 w 26246343"/>
                <a:gd name="connsiteY19" fmla="*/ 5620657 h 10912324"/>
                <a:gd name="connsiteX20" fmla="*/ 15273543 w 26246343"/>
                <a:gd name="connsiteY20" fmla="*/ 5752495 h 10912324"/>
                <a:gd name="connsiteX21" fmla="*/ 15534801 w 26246343"/>
                <a:gd name="connsiteY21" fmla="*/ 5883124 h 10912324"/>
                <a:gd name="connsiteX22" fmla="*/ 15730743 w 26246343"/>
                <a:gd name="connsiteY22" fmla="*/ 6013752 h 10912324"/>
                <a:gd name="connsiteX23" fmla="*/ 15959343 w 26246343"/>
                <a:gd name="connsiteY23" fmla="*/ 6242352 h 10912324"/>
                <a:gd name="connsiteX24" fmla="*/ 16155286 w 26246343"/>
                <a:gd name="connsiteY24" fmla="*/ 6470952 h 10912324"/>
                <a:gd name="connsiteX25" fmla="*/ 16481858 w 26246343"/>
                <a:gd name="connsiteY25" fmla="*/ 6862838 h 10912324"/>
                <a:gd name="connsiteX26" fmla="*/ 17004372 w 26246343"/>
                <a:gd name="connsiteY26" fmla="*/ 7711924 h 10912324"/>
                <a:gd name="connsiteX27" fmla="*/ 17624858 w 26246343"/>
                <a:gd name="connsiteY27" fmla="*/ 7940524 h 10912324"/>
                <a:gd name="connsiteX28" fmla="*/ 19029115 w 26246343"/>
                <a:gd name="connsiteY28" fmla="*/ 8005838 h 10912324"/>
                <a:gd name="connsiteX29" fmla="*/ 19747572 w 26246343"/>
                <a:gd name="connsiteY29" fmla="*/ 8103809 h 10912324"/>
                <a:gd name="connsiteX30" fmla="*/ 20074143 w 26246343"/>
                <a:gd name="connsiteY30" fmla="*/ 8169124 h 10912324"/>
                <a:gd name="connsiteX31" fmla="*/ 20661972 w 26246343"/>
                <a:gd name="connsiteY31" fmla="*/ 8365066 h 10912324"/>
                <a:gd name="connsiteX32" fmla="*/ 20857915 w 26246343"/>
                <a:gd name="connsiteY32" fmla="*/ 8430381 h 10912324"/>
                <a:gd name="connsiteX33" fmla="*/ 21086515 w 26246343"/>
                <a:gd name="connsiteY33" fmla="*/ 8495695 h 10912324"/>
                <a:gd name="connsiteX34" fmla="*/ 21282458 w 26246343"/>
                <a:gd name="connsiteY34" fmla="*/ 8561009 h 10912324"/>
                <a:gd name="connsiteX35" fmla="*/ 21478401 w 26246343"/>
                <a:gd name="connsiteY35" fmla="*/ 8626324 h 10912324"/>
                <a:gd name="connsiteX36" fmla="*/ 21576372 w 26246343"/>
                <a:gd name="connsiteY36" fmla="*/ 8658981 h 10912324"/>
                <a:gd name="connsiteX37" fmla="*/ 21674343 w 26246343"/>
                <a:gd name="connsiteY37" fmla="*/ 8691638 h 10912324"/>
                <a:gd name="connsiteX38" fmla="*/ 21804972 w 26246343"/>
                <a:gd name="connsiteY38" fmla="*/ 8724295 h 10912324"/>
                <a:gd name="connsiteX39" fmla="*/ 21902943 w 26246343"/>
                <a:gd name="connsiteY39" fmla="*/ 8756952 h 10912324"/>
                <a:gd name="connsiteX40" fmla="*/ 22033572 w 26246343"/>
                <a:gd name="connsiteY40" fmla="*/ 8789609 h 10912324"/>
                <a:gd name="connsiteX41" fmla="*/ 22229515 w 26246343"/>
                <a:gd name="connsiteY41" fmla="*/ 8854924 h 10912324"/>
                <a:gd name="connsiteX42" fmla="*/ 22556086 w 26246343"/>
                <a:gd name="connsiteY42" fmla="*/ 8952895 h 10912324"/>
                <a:gd name="connsiteX43" fmla="*/ 22654058 w 26246343"/>
                <a:gd name="connsiteY43" fmla="*/ 8985552 h 10912324"/>
                <a:gd name="connsiteX44" fmla="*/ 22882658 w 26246343"/>
                <a:gd name="connsiteY44" fmla="*/ 9083524 h 10912324"/>
                <a:gd name="connsiteX45" fmla="*/ 23143915 w 26246343"/>
                <a:gd name="connsiteY45" fmla="*/ 9246809 h 10912324"/>
                <a:gd name="connsiteX46" fmla="*/ 23241886 w 26246343"/>
                <a:gd name="connsiteY46" fmla="*/ 9312124 h 10912324"/>
                <a:gd name="connsiteX47" fmla="*/ 23372515 w 26246343"/>
                <a:gd name="connsiteY47" fmla="*/ 9377438 h 10912324"/>
                <a:gd name="connsiteX48" fmla="*/ 23470486 w 26246343"/>
                <a:gd name="connsiteY48" fmla="*/ 9442752 h 10912324"/>
                <a:gd name="connsiteX49" fmla="*/ 23862372 w 26246343"/>
                <a:gd name="connsiteY49" fmla="*/ 9671352 h 10912324"/>
                <a:gd name="connsiteX50" fmla="*/ 24156286 w 26246343"/>
                <a:gd name="connsiteY50" fmla="*/ 9834638 h 10912324"/>
                <a:gd name="connsiteX51" fmla="*/ 24548172 w 26246343"/>
                <a:gd name="connsiteY51" fmla="*/ 10030581 h 10912324"/>
                <a:gd name="connsiteX52" fmla="*/ 25005372 w 26246343"/>
                <a:gd name="connsiteY52" fmla="*/ 10291838 h 10912324"/>
                <a:gd name="connsiteX53" fmla="*/ 25331943 w 26246343"/>
                <a:gd name="connsiteY53" fmla="*/ 10487781 h 10912324"/>
                <a:gd name="connsiteX54" fmla="*/ 25691172 w 26246343"/>
                <a:gd name="connsiteY54" fmla="*/ 10651066 h 10912324"/>
                <a:gd name="connsiteX55" fmla="*/ 26050401 w 26246343"/>
                <a:gd name="connsiteY55" fmla="*/ 10814352 h 10912324"/>
                <a:gd name="connsiteX56" fmla="*/ 26148372 w 26246343"/>
                <a:gd name="connsiteY56" fmla="*/ 10847009 h 10912324"/>
                <a:gd name="connsiteX57" fmla="*/ 26246343 w 26246343"/>
                <a:gd name="connsiteY57" fmla="*/ 10912324 h 10912324"/>
                <a:gd name="connsiteX58" fmla="*/ 55315 w 26246343"/>
                <a:gd name="connsiteY58" fmla="*/ 10912324 h 10912324"/>
                <a:gd name="connsiteX59" fmla="*/ 66707 w 26246343"/>
                <a:gd name="connsiteY59" fmla="*/ 4838 h 10912324"/>
                <a:gd name="connsiteX0" fmla="*/ 2110464 w 28290100"/>
                <a:gd name="connsiteY0" fmla="*/ 4838 h 10912324"/>
                <a:gd name="connsiteX1" fmla="*/ 2131729 w 28290100"/>
                <a:gd name="connsiteY1" fmla="*/ 4838 h 10912324"/>
                <a:gd name="connsiteX2" fmla="*/ 3242072 w 28290100"/>
                <a:gd name="connsiteY2" fmla="*/ 70152 h 10912324"/>
                <a:gd name="connsiteX3" fmla="*/ 4005499 w 28290100"/>
                <a:gd name="connsiteY3" fmla="*/ 158487 h 10912324"/>
                <a:gd name="connsiteX4" fmla="*/ 4646329 w 28290100"/>
                <a:gd name="connsiteY4" fmla="*/ 560009 h 10912324"/>
                <a:gd name="connsiteX5" fmla="*/ 5462758 w 28290100"/>
                <a:gd name="connsiteY5" fmla="*/ 1507066 h 10912324"/>
                <a:gd name="connsiteX6" fmla="*/ 6279186 w 28290100"/>
                <a:gd name="connsiteY6" fmla="*/ 1964266 h 10912324"/>
                <a:gd name="connsiteX7" fmla="*/ 7520158 w 28290100"/>
                <a:gd name="connsiteY7" fmla="*/ 2225524 h 10912324"/>
                <a:gd name="connsiteX8" fmla="*/ 10230700 w 28290100"/>
                <a:gd name="connsiteY8" fmla="*/ 2519438 h 10912324"/>
                <a:gd name="connsiteX9" fmla="*/ 11145100 w 28290100"/>
                <a:gd name="connsiteY9" fmla="*/ 3466495 h 10912324"/>
                <a:gd name="connsiteX10" fmla="*/ 11275729 w 28290100"/>
                <a:gd name="connsiteY10" fmla="*/ 3662438 h 10912324"/>
                <a:gd name="connsiteX11" fmla="*/ 11341043 w 28290100"/>
                <a:gd name="connsiteY11" fmla="*/ 3760409 h 10912324"/>
                <a:gd name="connsiteX12" fmla="*/ 11504329 w 28290100"/>
                <a:gd name="connsiteY12" fmla="*/ 4021666 h 10912324"/>
                <a:gd name="connsiteX13" fmla="*/ 11928872 w 28290100"/>
                <a:gd name="connsiteY13" fmla="*/ 4674809 h 10912324"/>
                <a:gd name="connsiteX14" fmla="*/ 12549358 w 28290100"/>
                <a:gd name="connsiteY14" fmla="*/ 5099352 h 10912324"/>
                <a:gd name="connsiteX15" fmla="*/ 13496415 w 28290100"/>
                <a:gd name="connsiteY15" fmla="*/ 5262638 h 10912324"/>
                <a:gd name="connsiteX16" fmla="*/ 13725015 w 28290100"/>
                <a:gd name="connsiteY16" fmla="*/ 5295295 h 10912324"/>
                <a:gd name="connsiteX17" fmla="*/ 14770043 w 28290100"/>
                <a:gd name="connsiteY17" fmla="*/ 5360609 h 10912324"/>
                <a:gd name="connsiteX18" fmla="*/ 16011015 w 28290100"/>
                <a:gd name="connsiteY18" fmla="*/ 5438422 h 10912324"/>
                <a:gd name="connsiteX19" fmla="*/ 16979440 w 28290100"/>
                <a:gd name="connsiteY19" fmla="*/ 5620657 h 10912324"/>
                <a:gd name="connsiteX20" fmla="*/ 17317300 w 28290100"/>
                <a:gd name="connsiteY20" fmla="*/ 5752495 h 10912324"/>
                <a:gd name="connsiteX21" fmla="*/ 17578558 w 28290100"/>
                <a:gd name="connsiteY21" fmla="*/ 5883124 h 10912324"/>
                <a:gd name="connsiteX22" fmla="*/ 17774500 w 28290100"/>
                <a:gd name="connsiteY22" fmla="*/ 6013752 h 10912324"/>
                <a:gd name="connsiteX23" fmla="*/ 18003100 w 28290100"/>
                <a:gd name="connsiteY23" fmla="*/ 6242352 h 10912324"/>
                <a:gd name="connsiteX24" fmla="*/ 18199043 w 28290100"/>
                <a:gd name="connsiteY24" fmla="*/ 6470952 h 10912324"/>
                <a:gd name="connsiteX25" fmla="*/ 18525615 w 28290100"/>
                <a:gd name="connsiteY25" fmla="*/ 6862838 h 10912324"/>
                <a:gd name="connsiteX26" fmla="*/ 19048129 w 28290100"/>
                <a:gd name="connsiteY26" fmla="*/ 7711924 h 10912324"/>
                <a:gd name="connsiteX27" fmla="*/ 19668615 w 28290100"/>
                <a:gd name="connsiteY27" fmla="*/ 7940524 h 10912324"/>
                <a:gd name="connsiteX28" fmla="*/ 21072872 w 28290100"/>
                <a:gd name="connsiteY28" fmla="*/ 8005838 h 10912324"/>
                <a:gd name="connsiteX29" fmla="*/ 21791329 w 28290100"/>
                <a:gd name="connsiteY29" fmla="*/ 8103809 h 10912324"/>
                <a:gd name="connsiteX30" fmla="*/ 22117900 w 28290100"/>
                <a:gd name="connsiteY30" fmla="*/ 8169124 h 10912324"/>
                <a:gd name="connsiteX31" fmla="*/ 22705729 w 28290100"/>
                <a:gd name="connsiteY31" fmla="*/ 8365066 h 10912324"/>
                <a:gd name="connsiteX32" fmla="*/ 22901672 w 28290100"/>
                <a:gd name="connsiteY32" fmla="*/ 8430381 h 10912324"/>
                <a:gd name="connsiteX33" fmla="*/ 23130272 w 28290100"/>
                <a:gd name="connsiteY33" fmla="*/ 8495695 h 10912324"/>
                <a:gd name="connsiteX34" fmla="*/ 23326215 w 28290100"/>
                <a:gd name="connsiteY34" fmla="*/ 8561009 h 10912324"/>
                <a:gd name="connsiteX35" fmla="*/ 23522158 w 28290100"/>
                <a:gd name="connsiteY35" fmla="*/ 8626324 h 10912324"/>
                <a:gd name="connsiteX36" fmla="*/ 23620129 w 28290100"/>
                <a:gd name="connsiteY36" fmla="*/ 8658981 h 10912324"/>
                <a:gd name="connsiteX37" fmla="*/ 23718100 w 28290100"/>
                <a:gd name="connsiteY37" fmla="*/ 8691638 h 10912324"/>
                <a:gd name="connsiteX38" fmla="*/ 23848729 w 28290100"/>
                <a:gd name="connsiteY38" fmla="*/ 8724295 h 10912324"/>
                <a:gd name="connsiteX39" fmla="*/ 23946700 w 28290100"/>
                <a:gd name="connsiteY39" fmla="*/ 8756952 h 10912324"/>
                <a:gd name="connsiteX40" fmla="*/ 24077329 w 28290100"/>
                <a:gd name="connsiteY40" fmla="*/ 8789609 h 10912324"/>
                <a:gd name="connsiteX41" fmla="*/ 24273272 w 28290100"/>
                <a:gd name="connsiteY41" fmla="*/ 8854924 h 10912324"/>
                <a:gd name="connsiteX42" fmla="*/ 24599843 w 28290100"/>
                <a:gd name="connsiteY42" fmla="*/ 8952895 h 10912324"/>
                <a:gd name="connsiteX43" fmla="*/ 24697815 w 28290100"/>
                <a:gd name="connsiteY43" fmla="*/ 8985552 h 10912324"/>
                <a:gd name="connsiteX44" fmla="*/ 24926415 w 28290100"/>
                <a:gd name="connsiteY44" fmla="*/ 9083524 h 10912324"/>
                <a:gd name="connsiteX45" fmla="*/ 25187672 w 28290100"/>
                <a:gd name="connsiteY45" fmla="*/ 9246809 h 10912324"/>
                <a:gd name="connsiteX46" fmla="*/ 25285643 w 28290100"/>
                <a:gd name="connsiteY46" fmla="*/ 9312124 h 10912324"/>
                <a:gd name="connsiteX47" fmla="*/ 25416272 w 28290100"/>
                <a:gd name="connsiteY47" fmla="*/ 9377438 h 10912324"/>
                <a:gd name="connsiteX48" fmla="*/ 25514243 w 28290100"/>
                <a:gd name="connsiteY48" fmla="*/ 9442752 h 10912324"/>
                <a:gd name="connsiteX49" fmla="*/ 25906129 w 28290100"/>
                <a:gd name="connsiteY49" fmla="*/ 9671352 h 10912324"/>
                <a:gd name="connsiteX50" fmla="*/ 26200043 w 28290100"/>
                <a:gd name="connsiteY50" fmla="*/ 9834638 h 10912324"/>
                <a:gd name="connsiteX51" fmla="*/ 26591929 w 28290100"/>
                <a:gd name="connsiteY51" fmla="*/ 10030581 h 10912324"/>
                <a:gd name="connsiteX52" fmla="*/ 27049129 w 28290100"/>
                <a:gd name="connsiteY52" fmla="*/ 10291838 h 10912324"/>
                <a:gd name="connsiteX53" fmla="*/ 27375700 w 28290100"/>
                <a:gd name="connsiteY53" fmla="*/ 10487781 h 10912324"/>
                <a:gd name="connsiteX54" fmla="*/ 27734929 w 28290100"/>
                <a:gd name="connsiteY54" fmla="*/ 10651066 h 10912324"/>
                <a:gd name="connsiteX55" fmla="*/ 28094158 w 28290100"/>
                <a:gd name="connsiteY55" fmla="*/ 10814352 h 10912324"/>
                <a:gd name="connsiteX56" fmla="*/ 28192129 w 28290100"/>
                <a:gd name="connsiteY56" fmla="*/ 10847009 h 10912324"/>
                <a:gd name="connsiteX57" fmla="*/ 28290100 w 28290100"/>
                <a:gd name="connsiteY57" fmla="*/ 10912324 h 10912324"/>
                <a:gd name="connsiteX58" fmla="*/ 2099072 w 28290100"/>
                <a:gd name="connsiteY58" fmla="*/ 10912324 h 10912324"/>
                <a:gd name="connsiteX59" fmla="*/ 2110464 w 28290100"/>
                <a:gd name="connsiteY59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38422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2556087 w 26246344"/>
                <a:gd name="connsiteY42" fmla="*/ 8952895 h 10912324"/>
                <a:gd name="connsiteX43" fmla="*/ 22654059 w 26246344"/>
                <a:gd name="connsiteY43" fmla="*/ 8985552 h 10912324"/>
                <a:gd name="connsiteX44" fmla="*/ 22882659 w 26246344"/>
                <a:gd name="connsiteY44" fmla="*/ 9083524 h 10912324"/>
                <a:gd name="connsiteX45" fmla="*/ 23143916 w 26246344"/>
                <a:gd name="connsiteY45" fmla="*/ 9246809 h 10912324"/>
                <a:gd name="connsiteX46" fmla="*/ 23241887 w 26246344"/>
                <a:gd name="connsiteY46" fmla="*/ 9312124 h 10912324"/>
                <a:gd name="connsiteX47" fmla="*/ 23372516 w 26246344"/>
                <a:gd name="connsiteY47" fmla="*/ 9377438 h 10912324"/>
                <a:gd name="connsiteX48" fmla="*/ 23470487 w 26246344"/>
                <a:gd name="connsiteY48" fmla="*/ 9442752 h 10912324"/>
                <a:gd name="connsiteX49" fmla="*/ 23862373 w 26246344"/>
                <a:gd name="connsiteY49" fmla="*/ 9671352 h 10912324"/>
                <a:gd name="connsiteX50" fmla="*/ 24156287 w 26246344"/>
                <a:gd name="connsiteY50" fmla="*/ 9834638 h 10912324"/>
                <a:gd name="connsiteX51" fmla="*/ 24548173 w 26246344"/>
                <a:gd name="connsiteY51" fmla="*/ 10030581 h 10912324"/>
                <a:gd name="connsiteX52" fmla="*/ 25005373 w 26246344"/>
                <a:gd name="connsiteY52" fmla="*/ 10291838 h 10912324"/>
                <a:gd name="connsiteX53" fmla="*/ 25331944 w 26246344"/>
                <a:gd name="connsiteY53" fmla="*/ 10487781 h 10912324"/>
                <a:gd name="connsiteX54" fmla="*/ 25691173 w 26246344"/>
                <a:gd name="connsiteY54" fmla="*/ 10651066 h 10912324"/>
                <a:gd name="connsiteX55" fmla="*/ 26050402 w 26246344"/>
                <a:gd name="connsiteY55" fmla="*/ 10814352 h 10912324"/>
                <a:gd name="connsiteX56" fmla="*/ 26148373 w 26246344"/>
                <a:gd name="connsiteY56" fmla="*/ 10847009 h 10912324"/>
                <a:gd name="connsiteX57" fmla="*/ 26246344 w 26246344"/>
                <a:gd name="connsiteY57" fmla="*/ 10912324 h 10912324"/>
                <a:gd name="connsiteX58" fmla="*/ 55316 w 26246344"/>
                <a:gd name="connsiteY58" fmla="*/ 10912324 h 10912324"/>
                <a:gd name="connsiteX59" fmla="*/ 66708 w 26246344"/>
                <a:gd name="connsiteY59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38422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2556087 w 26246344"/>
                <a:gd name="connsiteY42" fmla="*/ 8952895 h 10912324"/>
                <a:gd name="connsiteX43" fmla="*/ 22654059 w 26246344"/>
                <a:gd name="connsiteY43" fmla="*/ 8985552 h 10912324"/>
                <a:gd name="connsiteX44" fmla="*/ 23143916 w 26246344"/>
                <a:gd name="connsiteY44" fmla="*/ 9246809 h 10912324"/>
                <a:gd name="connsiteX45" fmla="*/ 23241887 w 26246344"/>
                <a:gd name="connsiteY45" fmla="*/ 9312124 h 10912324"/>
                <a:gd name="connsiteX46" fmla="*/ 23372516 w 26246344"/>
                <a:gd name="connsiteY46" fmla="*/ 9377438 h 10912324"/>
                <a:gd name="connsiteX47" fmla="*/ 23470487 w 26246344"/>
                <a:gd name="connsiteY47" fmla="*/ 9442752 h 10912324"/>
                <a:gd name="connsiteX48" fmla="*/ 23862373 w 26246344"/>
                <a:gd name="connsiteY48" fmla="*/ 9671352 h 10912324"/>
                <a:gd name="connsiteX49" fmla="*/ 24156287 w 26246344"/>
                <a:gd name="connsiteY49" fmla="*/ 9834638 h 10912324"/>
                <a:gd name="connsiteX50" fmla="*/ 24548173 w 26246344"/>
                <a:gd name="connsiteY50" fmla="*/ 10030581 h 10912324"/>
                <a:gd name="connsiteX51" fmla="*/ 25005373 w 26246344"/>
                <a:gd name="connsiteY51" fmla="*/ 10291838 h 10912324"/>
                <a:gd name="connsiteX52" fmla="*/ 25331944 w 26246344"/>
                <a:gd name="connsiteY52" fmla="*/ 10487781 h 10912324"/>
                <a:gd name="connsiteX53" fmla="*/ 25691173 w 26246344"/>
                <a:gd name="connsiteY53" fmla="*/ 10651066 h 10912324"/>
                <a:gd name="connsiteX54" fmla="*/ 26050402 w 26246344"/>
                <a:gd name="connsiteY54" fmla="*/ 10814352 h 10912324"/>
                <a:gd name="connsiteX55" fmla="*/ 26148373 w 26246344"/>
                <a:gd name="connsiteY55" fmla="*/ 10847009 h 10912324"/>
                <a:gd name="connsiteX56" fmla="*/ 26246344 w 26246344"/>
                <a:gd name="connsiteY56" fmla="*/ 10912324 h 10912324"/>
                <a:gd name="connsiteX57" fmla="*/ 55316 w 26246344"/>
                <a:gd name="connsiteY57" fmla="*/ 10912324 h 10912324"/>
                <a:gd name="connsiteX58" fmla="*/ 66708 w 26246344"/>
                <a:gd name="connsiteY58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38422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2556087 w 26246344"/>
                <a:gd name="connsiteY42" fmla="*/ 8952895 h 10912324"/>
                <a:gd name="connsiteX43" fmla="*/ 23143916 w 26246344"/>
                <a:gd name="connsiteY43" fmla="*/ 9246809 h 10912324"/>
                <a:gd name="connsiteX44" fmla="*/ 23241887 w 26246344"/>
                <a:gd name="connsiteY44" fmla="*/ 9312124 h 10912324"/>
                <a:gd name="connsiteX45" fmla="*/ 23372516 w 26246344"/>
                <a:gd name="connsiteY45" fmla="*/ 9377438 h 10912324"/>
                <a:gd name="connsiteX46" fmla="*/ 23470487 w 26246344"/>
                <a:gd name="connsiteY46" fmla="*/ 9442752 h 10912324"/>
                <a:gd name="connsiteX47" fmla="*/ 23862373 w 26246344"/>
                <a:gd name="connsiteY47" fmla="*/ 9671352 h 10912324"/>
                <a:gd name="connsiteX48" fmla="*/ 24156287 w 26246344"/>
                <a:gd name="connsiteY48" fmla="*/ 9834638 h 10912324"/>
                <a:gd name="connsiteX49" fmla="*/ 24548173 w 26246344"/>
                <a:gd name="connsiteY49" fmla="*/ 10030581 h 10912324"/>
                <a:gd name="connsiteX50" fmla="*/ 25005373 w 26246344"/>
                <a:gd name="connsiteY50" fmla="*/ 10291838 h 10912324"/>
                <a:gd name="connsiteX51" fmla="*/ 25331944 w 26246344"/>
                <a:gd name="connsiteY51" fmla="*/ 10487781 h 10912324"/>
                <a:gd name="connsiteX52" fmla="*/ 25691173 w 26246344"/>
                <a:gd name="connsiteY52" fmla="*/ 10651066 h 10912324"/>
                <a:gd name="connsiteX53" fmla="*/ 26050402 w 26246344"/>
                <a:gd name="connsiteY53" fmla="*/ 10814352 h 10912324"/>
                <a:gd name="connsiteX54" fmla="*/ 26148373 w 26246344"/>
                <a:gd name="connsiteY54" fmla="*/ 10847009 h 10912324"/>
                <a:gd name="connsiteX55" fmla="*/ 26246344 w 26246344"/>
                <a:gd name="connsiteY55" fmla="*/ 10912324 h 10912324"/>
                <a:gd name="connsiteX56" fmla="*/ 55316 w 26246344"/>
                <a:gd name="connsiteY56" fmla="*/ 10912324 h 10912324"/>
                <a:gd name="connsiteX57" fmla="*/ 66708 w 26246344"/>
                <a:gd name="connsiteY57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38422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3143916 w 26246344"/>
                <a:gd name="connsiteY42" fmla="*/ 9246809 h 10912324"/>
                <a:gd name="connsiteX43" fmla="*/ 23241887 w 26246344"/>
                <a:gd name="connsiteY43" fmla="*/ 9312124 h 10912324"/>
                <a:gd name="connsiteX44" fmla="*/ 23372516 w 26246344"/>
                <a:gd name="connsiteY44" fmla="*/ 9377438 h 10912324"/>
                <a:gd name="connsiteX45" fmla="*/ 23470487 w 26246344"/>
                <a:gd name="connsiteY45" fmla="*/ 9442752 h 10912324"/>
                <a:gd name="connsiteX46" fmla="*/ 23862373 w 26246344"/>
                <a:gd name="connsiteY46" fmla="*/ 9671352 h 10912324"/>
                <a:gd name="connsiteX47" fmla="*/ 24156287 w 26246344"/>
                <a:gd name="connsiteY47" fmla="*/ 9834638 h 10912324"/>
                <a:gd name="connsiteX48" fmla="*/ 24548173 w 26246344"/>
                <a:gd name="connsiteY48" fmla="*/ 10030581 h 10912324"/>
                <a:gd name="connsiteX49" fmla="*/ 25005373 w 26246344"/>
                <a:gd name="connsiteY49" fmla="*/ 10291838 h 10912324"/>
                <a:gd name="connsiteX50" fmla="*/ 25331944 w 26246344"/>
                <a:gd name="connsiteY50" fmla="*/ 10487781 h 10912324"/>
                <a:gd name="connsiteX51" fmla="*/ 25691173 w 26246344"/>
                <a:gd name="connsiteY51" fmla="*/ 10651066 h 10912324"/>
                <a:gd name="connsiteX52" fmla="*/ 26050402 w 26246344"/>
                <a:gd name="connsiteY52" fmla="*/ 10814352 h 10912324"/>
                <a:gd name="connsiteX53" fmla="*/ 26148373 w 26246344"/>
                <a:gd name="connsiteY53" fmla="*/ 10847009 h 10912324"/>
                <a:gd name="connsiteX54" fmla="*/ 26246344 w 26246344"/>
                <a:gd name="connsiteY54" fmla="*/ 10912324 h 10912324"/>
                <a:gd name="connsiteX55" fmla="*/ 55316 w 26246344"/>
                <a:gd name="connsiteY55" fmla="*/ 10912324 h 10912324"/>
                <a:gd name="connsiteX56" fmla="*/ 66708 w 26246344"/>
                <a:gd name="connsiteY56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80968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3143916 w 26246344"/>
                <a:gd name="connsiteY42" fmla="*/ 9246809 h 10912324"/>
                <a:gd name="connsiteX43" fmla="*/ 23241887 w 26246344"/>
                <a:gd name="connsiteY43" fmla="*/ 9312124 h 10912324"/>
                <a:gd name="connsiteX44" fmla="*/ 23372516 w 26246344"/>
                <a:gd name="connsiteY44" fmla="*/ 9377438 h 10912324"/>
                <a:gd name="connsiteX45" fmla="*/ 23470487 w 26246344"/>
                <a:gd name="connsiteY45" fmla="*/ 9442752 h 10912324"/>
                <a:gd name="connsiteX46" fmla="*/ 23862373 w 26246344"/>
                <a:gd name="connsiteY46" fmla="*/ 9671352 h 10912324"/>
                <a:gd name="connsiteX47" fmla="*/ 24156287 w 26246344"/>
                <a:gd name="connsiteY47" fmla="*/ 9834638 h 10912324"/>
                <a:gd name="connsiteX48" fmla="*/ 24548173 w 26246344"/>
                <a:gd name="connsiteY48" fmla="*/ 10030581 h 10912324"/>
                <a:gd name="connsiteX49" fmla="*/ 25005373 w 26246344"/>
                <a:gd name="connsiteY49" fmla="*/ 10291838 h 10912324"/>
                <a:gd name="connsiteX50" fmla="*/ 25331944 w 26246344"/>
                <a:gd name="connsiteY50" fmla="*/ 10487781 h 10912324"/>
                <a:gd name="connsiteX51" fmla="*/ 25691173 w 26246344"/>
                <a:gd name="connsiteY51" fmla="*/ 10651066 h 10912324"/>
                <a:gd name="connsiteX52" fmla="*/ 26050402 w 26246344"/>
                <a:gd name="connsiteY52" fmla="*/ 10814352 h 10912324"/>
                <a:gd name="connsiteX53" fmla="*/ 26148373 w 26246344"/>
                <a:gd name="connsiteY53" fmla="*/ 10847009 h 10912324"/>
                <a:gd name="connsiteX54" fmla="*/ 26246344 w 26246344"/>
                <a:gd name="connsiteY54" fmla="*/ 10912324 h 10912324"/>
                <a:gd name="connsiteX55" fmla="*/ 55316 w 26246344"/>
                <a:gd name="connsiteY55" fmla="*/ 10912324 h 10912324"/>
                <a:gd name="connsiteX56" fmla="*/ 66708 w 26246344"/>
                <a:gd name="connsiteY56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80968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3143916 w 26246344"/>
                <a:gd name="connsiteY42" fmla="*/ 9246809 h 10912324"/>
                <a:gd name="connsiteX43" fmla="*/ 23241887 w 26246344"/>
                <a:gd name="connsiteY43" fmla="*/ 9312124 h 10912324"/>
                <a:gd name="connsiteX44" fmla="*/ 23372516 w 26246344"/>
                <a:gd name="connsiteY44" fmla="*/ 9377438 h 10912324"/>
                <a:gd name="connsiteX45" fmla="*/ 23470487 w 26246344"/>
                <a:gd name="connsiteY45" fmla="*/ 9442752 h 10912324"/>
                <a:gd name="connsiteX46" fmla="*/ 23862373 w 26246344"/>
                <a:gd name="connsiteY46" fmla="*/ 9671352 h 10912324"/>
                <a:gd name="connsiteX47" fmla="*/ 24156287 w 26246344"/>
                <a:gd name="connsiteY47" fmla="*/ 9834638 h 10912324"/>
                <a:gd name="connsiteX48" fmla="*/ 24548173 w 26246344"/>
                <a:gd name="connsiteY48" fmla="*/ 10030581 h 10912324"/>
                <a:gd name="connsiteX49" fmla="*/ 25005373 w 26246344"/>
                <a:gd name="connsiteY49" fmla="*/ 10291838 h 10912324"/>
                <a:gd name="connsiteX50" fmla="*/ 25331944 w 26246344"/>
                <a:gd name="connsiteY50" fmla="*/ 10487781 h 10912324"/>
                <a:gd name="connsiteX51" fmla="*/ 25691173 w 26246344"/>
                <a:gd name="connsiteY51" fmla="*/ 10651066 h 10912324"/>
                <a:gd name="connsiteX52" fmla="*/ 26050402 w 26246344"/>
                <a:gd name="connsiteY52" fmla="*/ 10814352 h 10912324"/>
                <a:gd name="connsiteX53" fmla="*/ 26148373 w 26246344"/>
                <a:gd name="connsiteY53" fmla="*/ 10847009 h 10912324"/>
                <a:gd name="connsiteX54" fmla="*/ 26246344 w 26246344"/>
                <a:gd name="connsiteY54" fmla="*/ 10912324 h 10912324"/>
                <a:gd name="connsiteX55" fmla="*/ 55316 w 26246344"/>
                <a:gd name="connsiteY55" fmla="*/ 10912324 h 10912324"/>
                <a:gd name="connsiteX56" fmla="*/ 66708 w 26246344"/>
                <a:gd name="connsiteY56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80968 h 10912324"/>
                <a:gd name="connsiteX19" fmla="*/ 14935684 w 26246344"/>
                <a:gd name="connsiteY19" fmla="*/ 5620657 h 10912324"/>
                <a:gd name="connsiteX20" fmla="*/ 15273544 w 26246344"/>
                <a:gd name="connsiteY20" fmla="*/ 5752495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3143916 w 26246344"/>
                <a:gd name="connsiteY42" fmla="*/ 9246809 h 10912324"/>
                <a:gd name="connsiteX43" fmla="*/ 23241887 w 26246344"/>
                <a:gd name="connsiteY43" fmla="*/ 9312124 h 10912324"/>
                <a:gd name="connsiteX44" fmla="*/ 23372516 w 26246344"/>
                <a:gd name="connsiteY44" fmla="*/ 9377438 h 10912324"/>
                <a:gd name="connsiteX45" fmla="*/ 23470487 w 26246344"/>
                <a:gd name="connsiteY45" fmla="*/ 9442752 h 10912324"/>
                <a:gd name="connsiteX46" fmla="*/ 23862373 w 26246344"/>
                <a:gd name="connsiteY46" fmla="*/ 9671352 h 10912324"/>
                <a:gd name="connsiteX47" fmla="*/ 24156287 w 26246344"/>
                <a:gd name="connsiteY47" fmla="*/ 9834638 h 10912324"/>
                <a:gd name="connsiteX48" fmla="*/ 24548173 w 26246344"/>
                <a:gd name="connsiteY48" fmla="*/ 10030581 h 10912324"/>
                <a:gd name="connsiteX49" fmla="*/ 25005373 w 26246344"/>
                <a:gd name="connsiteY49" fmla="*/ 10291838 h 10912324"/>
                <a:gd name="connsiteX50" fmla="*/ 25331944 w 26246344"/>
                <a:gd name="connsiteY50" fmla="*/ 10487781 h 10912324"/>
                <a:gd name="connsiteX51" fmla="*/ 25691173 w 26246344"/>
                <a:gd name="connsiteY51" fmla="*/ 10651066 h 10912324"/>
                <a:gd name="connsiteX52" fmla="*/ 26050402 w 26246344"/>
                <a:gd name="connsiteY52" fmla="*/ 10814352 h 10912324"/>
                <a:gd name="connsiteX53" fmla="*/ 26148373 w 26246344"/>
                <a:gd name="connsiteY53" fmla="*/ 10847009 h 10912324"/>
                <a:gd name="connsiteX54" fmla="*/ 26246344 w 26246344"/>
                <a:gd name="connsiteY54" fmla="*/ 10912324 h 10912324"/>
                <a:gd name="connsiteX55" fmla="*/ 55316 w 26246344"/>
                <a:gd name="connsiteY55" fmla="*/ 10912324 h 10912324"/>
                <a:gd name="connsiteX56" fmla="*/ 66708 w 26246344"/>
                <a:gd name="connsiteY56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1681259 w 26246344"/>
                <a:gd name="connsiteY16" fmla="*/ 5295295 h 10912324"/>
                <a:gd name="connsiteX17" fmla="*/ 12726287 w 26246344"/>
                <a:gd name="connsiteY17" fmla="*/ 5360609 h 10912324"/>
                <a:gd name="connsiteX18" fmla="*/ 13967259 w 26246344"/>
                <a:gd name="connsiteY18" fmla="*/ 5480968 h 10912324"/>
                <a:gd name="connsiteX19" fmla="*/ 14935684 w 26246344"/>
                <a:gd name="connsiteY19" fmla="*/ 5620657 h 10912324"/>
                <a:gd name="connsiteX20" fmla="*/ 15294325 w 26246344"/>
                <a:gd name="connsiteY20" fmla="*/ 5741858 h 10912324"/>
                <a:gd name="connsiteX21" fmla="*/ 15534802 w 26246344"/>
                <a:gd name="connsiteY21" fmla="*/ 5883124 h 10912324"/>
                <a:gd name="connsiteX22" fmla="*/ 15730744 w 26246344"/>
                <a:gd name="connsiteY22" fmla="*/ 6013752 h 10912324"/>
                <a:gd name="connsiteX23" fmla="*/ 15959344 w 26246344"/>
                <a:gd name="connsiteY23" fmla="*/ 6242352 h 10912324"/>
                <a:gd name="connsiteX24" fmla="*/ 16155287 w 26246344"/>
                <a:gd name="connsiteY24" fmla="*/ 6470952 h 10912324"/>
                <a:gd name="connsiteX25" fmla="*/ 16481859 w 26246344"/>
                <a:gd name="connsiteY25" fmla="*/ 6862838 h 10912324"/>
                <a:gd name="connsiteX26" fmla="*/ 17004373 w 26246344"/>
                <a:gd name="connsiteY26" fmla="*/ 7711924 h 10912324"/>
                <a:gd name="connsiteX27" fmla="*/ 17624859 w 26246344"/>
                <a:gd name="connsiteY27" fmla="*/ 7940524 h 10912324"/>
                <a:gd name="connsiteX28" fmla="*/ 19029116 w 26246344"/>
                <a:gd name="connsiteY28" fmla="*/ 8005838 h 10912324"/>
                <a:gd name="connsiteX29" fmla="*/ 19747573 w 26246344"/>
                <a:gd name="connsiteY29" fmla="*/ 8103809 h 10912324"/>
                <a:gd name="connsiteX30" fmla="*/ 20074144 w 26246344"/>
                <a:gd name="connsiteY30" fmla="*/ 8169124 h 10912324"/>
                <a:gd name="connsiteX31" fmla="*/ 20661973 w 26246344"/>
                <a:gd name="connsiteY31" fmla="*/ 8365066 h 10912324"/>
                <a:gd name="connsiteX32" fmla="*/ 20857916 w 26246344"/>
                <a:gd name="connsiteY32" fmla="*/ 8430381 h 10912324"/>
                <a:gd name="connsiteX33" fmla="*/ 21086516 w 26246344"/>
                <a:gd name="connsiteY33" fmla="*/ 8495695 h 10912324"/>
                <a:gd name="connsiteX34" fmla="*/ 21282459 w 26246344"/>
                <a:gd name="connsiteY34" fmla="*/ 8561009 h 10912324"/>
                <a:gd name="connsiteX35" fmla="*/ 21478402 w 26246344"/>
                <a:gd name="connsiteY35" fmla="*/ 8626324 h 10912324"/>
                <a:gd name="connsiteX36" fmla="*/ 21576373 w 26246344"/>
                <a:gd name="connsiteY36" fmla="*/ 8658981 h 10912324"/>
                <a:gd name="connsiteX37" fmla="*/ 21674344 w 26246344"/>
                <a:gd name="connsiteY37" fmla="*/ 8691638 h 10912324"/>
                <a:gd name="connsiteX38" fmla="*/ 21804973 w 26246344"/>
                <a:gd name="connsiteY38" fmla="*/ 8724295 h 10912324"/>
                <a:gd name="connsiteX39" fmla="*/ 21902944 w 26246344"/>
                <a:gd name="connsiteY39" fmla="*/ 8756952 h 10912324"/>
                <a:gd name="connsiteX40" fmla="*/ 22033573 w 26246344"/>
                <a:gd name="connsiteY40" fmla="*/ 8789609 h 10912324"/>
                <a:gd name="connsiteX41" fmla="*/ 22229516 w 26246344"/>
                <a:gd name="connsiteY41" fmla="*/ 8854924 h 10912324"/>
                <a:gd name="connsiteX42" fmla="*/ 23143916 w 26246344"/>
                <a:gd name="connsiteY42" fmla="*/ 9246809 h 10912324"/>
                <a:gd name="connsiteX43" fmla="*/ 23241887 w 26246344"/>
                <a:gd name="connsiteY43" fmla="*/ 9312124 h 10912324"/>
                <a:gd name="connsiteX44" fmla="*/ 23372516 w 26246344"/>
                <a:gd name="connsiteY44" fmla="*/ 9377438 h 10912324"/>
                <a:gd name="connsiteX45" fmla="*/ 23470487 w 26246344"/>
                <a:gd name="connsiteY45" fmla="*/ 9442752 h 10912324"/>
                <a:gd name="connsiteX46" fmla="*/ 23862373 w 26246344"/>
                <a:gd name="connsiteY46" fmla="*/ 9671352 h 10912324"/>
                <a:gd name="connsiteX47" fmla="*/ 24156287 w 26246344"/>
                <a:gd name="connsiteY47" fmla="*/ 9834638 h 10912324"/>
                <a:gd name="connsiteX48" fmla="*/ 24548173 w 26246344"/>
                <a:gd name="connsiteY48" fmla="*/ 10030581 h 10912324"/>
                <a:gd name="connsiteX49" fmla="*/ 25005373 w 26246344"/>
                <a:gd name="connsiteY49" fmla="*/ 10291838 h 10912324"/>
                <a:gd name="connsiteX50" fmla="*/ 25331944 w 26246344"/>
                <a:gd name="connsiteY50" fmla="*/ 10487781 h 10912324"/>
                <a:gd name="connsiteX51" fmla="*/ 25691173 w 26246344"/>
                <a:gd name="connsiteY51" fmla="*/ 10651066 h 10912324"/>
                <a:gd name="connsiteX52" fmla="*/ 26050402 w 26246344"/>
                <a:gd name="connsiteY52" fmla="*/ 10814352 h 10912324"/>
                <a:gd name="connsiteX53" fmla="*/ 26148373 w 26246344"/>
                <a:gd name="connsiteY53" fmla="*/ 10847009 h 10912324"/>
                <a:gd name="connsiteX54" fmla="*/ 26246344 w 26246344"/>
                <a:gd name="connsiteY54" fmla="*/ 10912324 h 10912324"/>
                <a:gd name="connsiteX55" fmla="*/ 55316 w 26246344"/>
                <a:gd name="connsiteY55" fmla="*/ 10912324 h 10912324"/>
                <a:gd name="connsiteX56" fmla="*/ 66708 w 26246344"/>
                <a:gd name="connsiteY56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674344 w 26246344"/>
                <a:gd name="connsiteY36" fmla="*/ 8691638 h 10912324"/>
                <a:gd name="connsiteX37" fmla="*/ 21804973 w 26246344"/>
                <a:gd name="connsiteY37" fmla="*/ 8724295 h 10912324"/>
                <a:gd name="connsiteX38" fmla="*/ 21902944 w 26246344"/>
                <a:gd name="connsiteY38" fmla="*/ 8756952 h 10912324"/>
                <a:gd name="connsiteX39" fmla="*/ 22033573 w 26246344"/>
                <a:gd name="connsiteY39" fmla="*/ 8789609 h 10912324"/>
                <a:gd name="connsiteX40" fmla="*/ 22229516 w 26246344"/>
                <a:gd name="connsiteY40" fmla="*/ 8854924 h 10912324"/>
                <a:gd name="connsiteX41" fmla="*/ 23143916 w 26246344"/>
                <a:gd name="connsiteY41" fmla="*/ 9246809 h 10912324"/>
                <a:gd name="connsiteX42" fmla="*/ 23241887 w 26246344"/>
                <a:gd name="connsiteY42" fmla="*/ 9312124 h 10912324"/>
                <a:gd name="connsiteX43" fmla="*/ 23372516 w 26246344"/>
                <a:gd name="connsiteY43" fmla="*/ 9377438 h 10912324"/>
                <a:gd name="connsiteX44" fmla="*/ 23470487 w 26246344"/>
                <a:gd name="connsiteY44" fmla="*/ 9442752 h 10912324"/>
                <a:gd name="connsiteX45" fmla="*/ 23862373 w 26246344"/>
                <a:gd name="connsiteY45" fmla="*/ 9671352 h 10912324"/>
                <a:gd name="connsiteX46" fmla="*/ 24156287 w 26246344"/>
                <a:gd name="connsiteY46" fmla="*/ 9834638 h 10912324"/>
                <a:gd name="connsiteX47" fmla="*/ 24548173 w 26246344"/>
                <a:gd name="connsiteY47" fmla="*/ 10030581 h 10912324"/>
                <a:gd name="connsiteX48" fmla="*/ 25005373 w 26246344"/>
                <a:gd name="connsiteY48" fmla="*/ 10291838 h 10912324"/>
                <a:gd name="connsiteX49" fmla="*/ 25331944 w 26246344"/>
                <a:gd name="connsiteY49" fmla="*/ 10487781 h 10912324"/>
                <a:gd name="connsiteX50" fmla="*/ 25691173 w 26246344"/>
                <a:gd name="connsiteY50" fmla="*/ 10651066 h 10912324"/>
                <a:gd name="connsiteX51" fmla="*/ 26050402 w 26246344"/>
                <a:gd name="connsiteY51" fmla="*/ 10814352 h 10912324"/>
                <a:gd name="connsiteX52" fmla="*/ 26148373 w 26246344"/>
                <a:gd name="connsiteY52" fmla="*/ 10847009 h 10912324"/>
                <a:gd name="connsiteX53" fmla="*/ 26246344 w 26246344"/>
                <a:gd name="connsiteY53" fmla="*/ 10912324 h 10912324"/>
                <a:gd name="connsiteX54" fmla="*/ 55316 w 26246344"/>
                <a:gd name="connsiteY54" fmla="*/ 10912324 h 10912324"/>
                <a:gd name="connsiteX55" fmla="*/ 66708 w 26246344"/>
                <a:gd name="connsiteY55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674344 w 26246344"/>
                <a:gd name="connsiteY36" fmla="*/ 8691638 h 10912324"/>
                <a:gd name="connsiteX37" fmla="*/ 21804973 w 26246344"/>
                <a:gd name="connsiteY37" fmla="*/ 8724295 h 10912324"/>
                <a:gd name="connsiteX38" fmla="*/ 21902944 w 26246344"/>
                <a:gd name="connsiteY38" fmla="*/ 8756952 h 10912324"/>
                <a:gd name="connsiteX39" fmla="*/ 22033573 w 26246344"/>
                <a:gd name="connsiteY39" fmla="*/ 8789609 h 10912324"/>
                <a:gd name="connsiteX40" fmla="*/ 22229516 w 26246344"/>
                <a:gd name="connsiteY40" fmla="*/ 8854924 h 10912324"/>
                <a:gd name="connsiteX41" fmla="*/ 23143916 w 26246344"/>
                <a:gd name="connsiteY41" fmla="*/ 9246809 h 10912324"/>
                <a:gd name="connsiteX42" fmla="*/ 23241887 w 26246344"/>
                <a:gd name="connsiteY42" fmla="*/ 9312124 h 10912324"/>
                <a:gd name="connsiteX43" fmla="*/ 23470487 w 26246344"/>
                <a:gd name="connsiteY43" fmla="*/ 9442752 h 10912324"/>
                <a:gd name="connsiteX44" fmla="*/ 23862373 w 26246344"/>
                <a:gd name="connsiteY44" fmla="*/ 9671352 h 10912324"/>
                <a:gd name="connsiteX45" fmla="*/ 24156287 w 26246344"/>
                <a:gd name="connsiteY45" fmla="*/ 9834638 h 10912324"/>
                <a:gd name="connsiteX46" fmla="*/ 24548173 w 26246344"/>
                <a:gd name="connsiteY46" fmla="*/ 10030581 h 10912324"/>
                <a:gd name="connsiteX47" fmla="*/ 25005373 w 26246344"/>
                <a:gd name="connsiteY47" fmla="*/ 10291838 h 10912324"/>
                <a:gd name="connsiteX48" fmla="*/ 25331944 w 26246344"/>
                <a:gd name="connsiteY48" fmla="*/ 10487781 h 10912324"/>
                <a:gd name="connsiteX49" fmla="*/ 25691173 w 26246344"/>
                <a:gd name="connsiteY49" fmla="*/ 10651066 h 10912324"/>
                <a:gd name="connsiteX50" fmla="*/ 26050402 w 26246344"/>
                <a:gd name="connsiteY50" fmla="*/ 10814352 h 10912324"/>
                <a:gd name="connsiteX51" fmla="*/ 26148373 w 26246344"/>
                <a:gd name="connsiteY51" fmla="*/ 10847009 h 10912324"/>
                <a:gd name="connsiteX52" fmla="*/ 26246344 w 26246344"/>
                <a:gd name="connsiteY52" fmla="*/ 10912324 h 10912324"/>
                <a:gd name="connsiteX53" fmla="*/ 55316 w 26246344"/>
                <a:gd name="connsiteY53" fmla="*/ 10912324 h 10912324"/>
                <a:gd name="connsiteX54" fmla="*/ 66708 w 26246344"/>
                <a:gd name="connsiteY54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674344 w 26246344"/>
                <a:gd name="connsiteY36" fmla="*/ 8691638 h 10912324"/>
                <a:gd name="connsiteX37" fmla="*/ 21804973 w 26246344"/>
                <a:gd name="connsiteY37" fmla="*/ 8724295 h 10912324"/>
                <a:gd name="connsiteX38" fmla="*/ 21902944 w 26246344"/>
                <a:gd name="connsiteY38" fmla="*/ 8756952 h 10912324"/>
                <a:gd name="connsiteX39" fmla="*/ 22229516 w 26246344"/>
                <a:gd name="connsiteY39" fmla="*/ 8854924 h 10912324"/>
                <a:gd name="connsiteX40" fmla="*/ 23143916 w 26246344"/>
                <a:gd name="connsiteY40" fmla="*/ 9246809 h 10912324"/>
                <a:gd name="connsiteX41" fmla="*/ 23241887 w 26246344"/>
                <a:gd name="connsiteY41" fmla="*/ 9312124 h 10912324"/>
                <a:gd name="connsiteX42" fmla="*/ 23470487 w 26246344"/>
                <a:gd name="connsiteY42" fmla="*/ 9442752 h 10912324"/>
                <a:gd name="connsiteX43" fmla="*/ 23862373 w 26246344"/>
                <a:gd name="connsiteY43" fmla="*/ 9671352 h 10912324"/>
                <a:gd name="connsiteX44" fmla="*/ 24156287 w 26246344"/>
                <a:gd name="connsiteY44" fmla="*/ 9834638 h 10912324"/>
                <a:gd name="connsiteX45" fmla="*/ 24548173 w 26246344"/>
                <a:gd name="connsiteY45" fmla="*/ 10030581 h 10912324"/>
                <a:gd name="connsiteX46" fmla="*/ 25005373 w 26246344"/>
                <a:gd name="connsiteY46" fmla="*/ 10291838 h 10912324"/>
                <a:gd name="connsiteX47" fmla="*/ 25331944 w 26246344"/>
                <a:gd name="connsiteY47" fmla="*/ 10487781 h 10912324"/>
                <a:gd name="connsiteX48" fmla="*/ 25691173 w 26246344"/>
                <a:gd name="connsiteY48" fmla="*/ 10651066 h 10912324"/>
                <a:gd name="connsiteX49" fmla="*/ 26050402 w 26246344"/>
                <a:gd name="connsiteY49" fmla="*/ 10814352 h 10912324"/>
                <a:gd name="connsiteX50" fmla="*/ 26148373 w 26246344"/>
                <a:gd name="connsiteY50" fmla="*/ 10847009 h 10912324"/>
                <a:gd name="connsiteX51" fmla="*/ 26246344 w 26246344"/>
                <a:gd name="connsiteY51" fmla="*/ 10912324 h 10912324"/>
                <a:gd name="connsiteX52" fmla="*/ 55316 w 26246344"/>
                <a:gd name="connsiteY52" fmla="*/ 10912324 h 10912324"/>
                <a:gd name="connsiteX53" fmla="*/ 66708 w 26246344"/>
                <a:gd name="connsiteY53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674344 w 26246344"/>
                <a:gd name="connsiteY36" fmla="*/ 8691638 h 10912324"/>
                <a:gd name="connsiteX37" fmla="*/ 21804973 w 26246344"/>
                <a:gd name="connsiteY37" fmla="*/ 8724295 h 10912324"/>
                <a:gd name="connsiteX38" fmla="*/ 22229516 w 26246344"/>
                <a:gd name="connsiteY38" fmla="*/ 8854924 h 10912324"/>
                <a:gd name="connsiteX39" fmla="*/ 23143916 w 26246344"/>
                <a:gd name="connsiteY39" fmla="*/ 9246809 h 10912324"/>
                <a:gd name="connsiteX40" fmla="*/ 23241887 w 26246344"/>
                <a:gd name="connsiteY40" fmla="*/ 9312124 h 10912324"/>
                <a:gd name="connsiteX41" fmla="*/ 23470487 w 26246344"/>
                <a:gd name="connsiteY41" fmla="*/ 9442752 h 10912324"/>
                <a:gd name="connsiteX42" fmla="*/ 23862373 w 26246344"/>
                <a:gd name="connsiteY42" fmla="*/ 9671352 h 10912324"/>
                <a:gd name="connsiteX43" fmla="*/ 24156287 w 26246344"/>
                <a:gd name="connsiteY43" fmla="*/ 9834638 h 10912324"/>
                <a:gd name="connsiteX44" fmla="*/ 24548173 w 26246344"/>
                <a:gd name="connsiteY44" fmla="*/ 10030581 h 10912324"/>
                <a:gd name="connsiteX45" fmla="*/ 25005373 w 26246344"/>
                <a:gd name="connsiteY45" fmla="*/ 10291838 h 10912324"/>
                <a:gd name="connsiteX46" fmla="*/ 25331944 w 26246344"/>
                <a:gd name="connsiteY46" fmla="*/ 10487781 h 10912324"/>
                <a:gd name="connsiteX47" fmla="*/ 25691173 w 26246344"/>
                <a:gd name="connsiteY47" fmla="*/ 10651066 h 10912324"/>
                <a:gd name="connsiteX48" fmla="*/ 26050402 w 26246344"/>
                <a:gd name="connsiteY48" fmla="*/ 10814352 h 10912324"/>
                <a:gd name="connsiteX49" fmla="*/ 26148373 w 26246344"/>
                <a:gd name="connsiteY49" fmla="*/ 10847009 h 10912324"/>
                <a:gd name="connsiteX50" fmla="*/ 26246344 w 26246344"/>
                <a:gd name="connsiteY50" fmla="*/ 10912324 h 10912324"/>
                <a:gd name="connsiteX51" fmla="*/ 55316 w 26246344"/>
                <a:gd name="connsiteY51" fmla="*/ 10912324 h 10912324"/>
                <a:gd name="connsiteX52" fmla="*/ 66708 w 26246344"/>
                <a:gd name="connsiteY52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804973 w 26246344"/>
                <a:gd name="connsiteY36" fmla="*/ 8724295 h 10912324"/>
                <a:gd name="connsiteX37" fmla="*/ 22229516 w 26246344"/>
                <a:gd name="connsiteY37" fmla="*/ 8854924 h 10912324"/>
                <a:gd name="connsiteX38" fmla="*/ 23143916 w 26246344"/>
                <a:gd name="connsiteY38" fmla="*/ 9246809 h 10912324"/>
                <a:gd name="connsiteX39" fmla="*/ 23241887 w 26246344"/>
                <a:gd name="connsiteY39" fmla="*/ 9312124 h 10912324"/>
                <a:gd name="connsiteX40" fmla="*/ 23470487 w 26246344"/>
                <a:gd name="connsiteY40" fmla="*/ 9442752 h 10912324"/>
                <a:gd name="connsiteX41" fmla="*/ 23862373 w 26246344"/>
                <a:gd name="connsiteY41" fmla="*/ 9671352 h 10912324"/>
                <a:gd name="connsiteX42" fmla="*/ 24156287 w 26246344"/>
                <a:gd name="connsiteY42" fmla="*/ 9834638 h 10912324"/>
                <a:gd name="connsiteX43" fmla="*/ 24548173 w 26246344"/>
                <a:gd name="connsiteY43" fmla="*/ 10030581 h 10912324"/>
                <a:gd name="connsiteX44" fmla="*/ 25005373 w 26246344"/>
                <a:gd name="connsiteY44" fmla="*/ 10291838 h 10912324"/>
                <a:gd name="connsiteX45" fmla="*/ 25331944 w 26246344"/>
                <a:gd name="connsiteY45" fmla="*/ 10487781 h 10912324"/>
                <a:gd name="connsiteX46" fmla="*/ 25691173 w 26246344"/>
                <a:gd name="connsiteY46" fmla="*/ 10651066 h 10912324"/>
                <a:gd name="connsiteX47" fmla="*/ 26050402 w 26246344"/>
                <a:gd name="connsiteY47" fmla="*/ 10814352 h 10912324"/>
                <a:gd name="connsiteX48" fmla="*/ 26148373 w 26246344"/>
                <a:gd name="connsiteY48" fmla="*/ 10847009 h 10912324"/>
                <a:gd name="connsiteX49" fmla="*/ 26246344 w 26246344"/>
                <a:gd name="connsiteY49" fmla="*/ 10912324 h 10912324"/>
                <a:gd name="connsiteX50" fmla="*/ 55316 w 26246344"/>
                <a:gd name="connsiteY50" fmla="*/ 10912324 h 10912324"/>
                <a:gd name="connsiteX51" fmla="*/ 66708 w 26246344"/>
                <a:gd name="connsiteY51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804973 w 26246344"/>
                <a:gd name="connsiteY36" fmla="*/ 8724295 h 10912324"/>
                <a:gd name="connsiteX37" fmla="*/ 22229516 w 26246344"/>
                <a:gd name="connsiteY37" fmla="*/ 8854924 h 10912324"/>
                <a:gd name="connsiteX38" fmla="*/ 23241887 w 26246344"/>
                <a:gd name="connsiteY38" fmla="*/ 9312124 h 10912324"/>
                <a:gd name="connsiteX39" fmla="*/ 23470487 w 26246344"/>
                <a:gd name="connsiteY39" fmla="*/ 9442752 h 10912324"/>
                <a:gd name="connsiteX40" fmla="*/ 23862373 w 26246344"/>
                <a:gd name="connsiteY40" fmla="*/ 9671352 h 10912324"/>
                <a:gd name="connsiteX41" fmla="*/ 24156287 w 26246344"/>
                <a:gd name="connsiteY41" fmla="*/ 9834638 h 10912324"/>
                <a:gd name="connsiteX42" fmla="*/ 24548173 w 26246344"/>
                <a:gd name="connsiteY42" fmla="*/ 10030581 h 10912324"/>
                <a:gd name="connsiteX43" fmla="*/ 25005373 w 26246344"/>
                <a:gd name="connsiteY43" fmla="*/ 10291838 h 10912324"/>
                <a:gd name="connsiteX44" fmla="*/ 25331944 w 26246344"/>
                <a:gd name="connsiteY44" fmla="*/ 10487781 h 10912324"/>
                <a:gd name="connsiteX45" fmla="*/ 25691173 w 26246344"/>
                <a:gd name="connsiteY45" fmla="*/ 10651066 h 10912324"/>
                <a:gd name="connsiteX46" fmla="*/ 26050402 w 26246344"/>
                <a:gd name="connsiteY46" fmla="*/ 10814352 h 10912324"/>
                <a:gd name="connsiteX47" fmla="*/ 26148373 w 26246344"/>
                <a:gd name="connsiteY47" fmla="*/ 10847009 h 10912324"/>
                <a:gd name="connsiteX48" fmla="*/ 26246344 w 26246344"/>
                <a:gd name="connsiteY48" fmla="*/ 10912324 h 10912324"/>
                <a:gd name="connsiteX49" fmla="*/ 55316 w 26246344"/>
                <a:gd name="connsiteY49" fmla="*/ 10912324 h 10912324"/>
                <a:gd name="connsiteX50" fmla="*/ 66708 w 26246344"/>
                <a:gd name="connsiteY50" fmla="*/ 4838 h 10912324"/>
                <a:gd name="connsiteX0" fmla="*/ 66708 w 26246344"/>
                <a:gd name="connsiteY0" fmla="*/ 4838 h 10912324"/>
                <a:gd name="connsiteX1" fmla="*/ 87973 w 26246344"/>
                <a:gd name="connsiteY1" fmla="*/ 4838 h 10912324"/>
                <a:gd name="connsiteX2" fmla="*/ 1198316 w 26246344"/>
                <a:gd name="connsiteY2" fmla="*/ 70152 h 10912324"/>
                <a:gd name="connsiteX3" fmla="*/ 1961743 w 26246344"/>
                <a:gd name="connsiteY3" fmla="*/ 158487 h 10912324"/>
                <a:gd name="connsiteX4" fmla="*/ 2602573 w 26246344"/>
                <a:gd name="connsiteY4" fmla="*/ 560009 h 10912324"/>
                <a:gd name="connsiteX5" fmla="*/ 3419002 w 26246344"/>
                <a:gd name="connsiteY5" fmla="*/ 1507066 h 10912324"/>
                <a:gd name="connsiteX6" fmla="*/ 4235430 w 26246344"/>
                <a:gd name="connsiteY6" fmla="*/ 1964266 h 10912324"/>
                <a:gd name="connsiteX7" fmla="*/ 5476402 w 26246344"/>
                <a:gd name="connsiteY7" fmla="*/ 2225524 h 10912324"/>
                <a:gd name="connsiteX8" fmla="*/ 8186944 w 26246344"/>
                <a:gd name="connsiteY8" fmla="*/ 2519438 h 10912324"/>
                <a:gd name="connsiteX9" fmla="*/ 9101344 w 26246344"/>
                <a:gd name="connsiteY9" fmla="*/ 3466495 h 10912324"/>
                <a:gd name="connsiteX10" fmla="*/ 9231973 w 26246344"/>
                <a:gd name="connsiteY10" fmla="*/ 3662438 h 10912324"/>
                <a:gd name="connsiteX11" fmla="*/ 9297287 w 26246344"/>
                <a:gd name="connsiteY11" fmla="*/ 3760409 h 10912324"/>
                <a:gd name="connsiteX12" fmla="*/ 9460573 w 26246344"/>
                <a:gd name="connsiteY12" fmla="*/ 4021666 h 10912324"/>
                <a:gd name="connsiteX13" fmla="*/ 9885116 w 26246344"/>
                <a:gd name="connsiteY13" fmla="*/ 4674809 h 10912324"/>
                <a:gd name="connsiteX14" fmla="*/ 10505602 w 26246344"/>
                <a:gd name="connsiteY14" fmla="*/ 5099352 h 10912324"/>
                <a:gd name="connsiteX15" fmla="*/ 11452659 w 26246344"/>
                <a:gd name="connsiteY15" fmla="*/ 5262638 h 10912324"/>
                <a:gd name="connsiteX16" fmla="*/ 12726287 w 26246344"/>
                <a:gd name="connsiteY16" fmla="*/ 5360609 h 10912324"/>
                <a:gd name="connsiteX17" fmla="*/ 13967259 w 26246344"/>
                <a:gd name="connsiteY17" fmla="*/ 5480968 h 10912324"/>
                <a:gd name="connsiteX18" fmla="*/ 14935684 w 26246344"/>
                <a:gd name="connsiteY18" fmla="*/ 5620657 h 10912324"/>
                <a:gd name="connsiteX19" fmla="*/ 15294325 w 26246344"/>
                <a:gd name="connsiteY19" fmla="*/ 5741858 h 10912324"/>
                <a:gd name="connsiteX20" fmla="*/ 15534802 w 26246344"/>
                <a:gd name="connsiteY20" fmla="*/ 5883124 h 10912324"/>
                <a:gd name="connsiteX21" fmla="*/ 15730744 w 26246344"/>
                <a:gd name="connsiteY21" fmla="*/ 6013752 h 10912324"/>
                <a:gd name="connsiteX22" fmla="*/ 15959344 w 26246344"/>
                <a:gd name="connsiteY22" fmla="*/ 6242352 h 10912324"/>
                <a:gd name="connsiteX23" fmla="*/ 16155287 w 26246344"/>
                <a:gd name="connsiteY23" fmla="*/ 6470952 h 10912324"/>
                <a:gd name="connsiteX24" fmla="*/ 16481859 w 26246344"/>
                <a:gd name="connsiteY24" fmla="*/ 6862838 h 10912324"/>
                <a:gd name="connsiteX25" fmla="*/ 17004373 w 26246344"/>
                <a:gd name="connsiteY25" fmla="*/ 7711924 h 10912324"/>
                <a:gd name="connsiteX26" fmla="*/ 17624859 w 26246344"/>
                <a:gd name="connsiteY26" fmla="*/ 7940524 h 10912324"/>
                <a:gd name="connsiteX27" fmla="*/ 19029116 w 26246344"/>
                <a:gd name="connsiteY27" fmla="*/ 8005838 h 10912324"/>
                <a:gd name="connsiteX28" fmla="*/ 19747573 w 26246344"/>
                <a:gd name="connsiteY28" fmla="*/ 8103809 h 10912324"/>
                <a:gd name="connsiteX29" fmla="*/ 20074144 w 26246344"/>
                <a:gd name="connsiteY29" fmla="*/ 8169124 h 10912324"/>
                <a:gd name="connsiteX30" fmla="*/ 20661973 w 26246344"/>
                <a:gd name="connsiteY30" fmla="*/ 8365066 h 10912324"/>
                <a:gd name="connsiteX31" fmla="*/ 20857916 w 26246344"/>
                <a:gd name="connsiteY31" fmla="*/ 8430381 h 10912324"/>
                <a:gd name="connsiteX32" fmla="*/ 21086516 w 26246344"/>
                <a:gd name="connsiteY32" fmla="*/ 8495695 h 10912324"/>
                <a:gd name="connsiteX33" fmla="*/ 21282459 w 26246344"/>
                <a:gd name="connsiteY33" fmla="*/ 8561009 h 10912324"/>
                <a:gd name="connsiteX34" fmla="*/ 21478402 w 26246344"/>
                <a:gd name="connsiteY34" fmla="*/ 8626324 h 10912324"/>
                <a:gd name="connsiteX35" fmla="*/ 21576373 w 26246344"/>
                <a:gd name="connsiteY35" fmla="*/ 8658981 h 10912324"/>
                <a:gd name="connsiteX36" fmla="*/ 21804973 w 26246344"/>
                <a:gd name="connsiteY36" fmla="*/ 8724295 h 10912324"/>
                <a:gd name="connsiteX37" fmla="*/ 22229516 w 26246344"/>
                <a:gd name="connsiteY37" fmla="*/ 8854924 h 10912324"/>
                <a:gd name="connsiteX38" fmla="*/ 23241887 w 26246344"/>
                <a:gd name="connsiteY38" fmla="*/ 9312124 h 10912324"/>
                <a:gd name="connsiteX39" fmla="*/ 23862373 w 26246344"/>
                <a:gd name="connsiteY39" fmla="*/ 9671352 h 10912324"/>
                <a:gd name="connsiteX40" fmla="*/ 24156287 w 26246344"/>
                <a:gd name="connsiteY40" fmla="*/ 9834638 h 10912324"/>
                <a:gd name="connsiteX41" fmla="*/ 24548173 w 26246344"/>
                <a:gd name="connsiteY41" fmla="*/ 10030581 h 10912324"/>
                <a:gd name="connsiteX42" fmla="*/ 25005373 w 26246344"/>
                <a:gd name="connsiteY42" fmla="*/ 10291838 h 10912324"/>
                <a:gd name="connsiteX43" fmla="*/ 25331944 w 26246344"/>
                <a:gd name="connsiteY43" fmla="*/ 10487781 h 10912324"/>
                <a:gd name="connsiteX44" fmla="*/ 25691173 w 26246344"/>
                <a:gd name="connsiteY44" fmla="*/ 10651066 h 10912324"/>
                <a:gd name="connsiteX45" fmla="*/ 26050402 w 26246344"/>
                <a:gd name="connsiteY45" fmla="*/ 10814352 h 10912324"/>
                <a:gd name="connsiteX46" fmla="*/ 26148373 w 26246344"/>
                <a:gd name="connsiteY46" fmla="*/ 10847009 h 10912324"/>
                <a:gd name="connsiteX47" fmla="*/ 26246344 w 26246344"/>
                <a:gd name="connsiteY47" fmla="*/ 10912324 h 10912324"/>
                <a:gd name="connsiteX48" fmla="*/ 55316 w 26246344"/>
                <a:gd name="connsiteY48" fmla="*/ 10912324 h 10912324"/>
                <a:gd name="connsiteX49" fmla="*/ 66708 w 26246344"/>
                <a:gd name="connsiteY49" fmla="*/ 4838 h 1091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6246344" h="10912324">
                  <a:moveTo>
                    <a:pt x="66708" y="4838"/>
                  </a:moveTo>
                  <a:cubicBezTo>
                    <a:pt x="73796" y="4838"/>
                    <a:pt x="-100628" y="-6048"/>
                    <a:pt x="87973" y="4838"/>
                  </a:cubicBezTo>
                  <a:lnTo>
                    <a:pt x="1198316" y="70152"/>
                  </a:lnTo>
                  <a:cubicBezTo>
                    <a:pt x="1510611" y="95760"/>
                    <a:pt x="1727700" y="76844"/>
                    <a:pt x="1961743" y="158487"/>
                  </a:cubicBezTo>
                  <a:cubicBezTo>
                    <a:pt x="2195786" y="240130"/>
                    <a:pt x="2359697" y="335246"/>
                    <a:pt x="2602573" y="560009"/>
                  </a:cubicBezTo>
                  <a:cubicBezTo>
                    <a:pt x="2845449" y="784772"/>
                    <a:pt x="3146859" y="1273023"/>
                    <a:pt x="3419002" y="1507066"/>
                  </a:cubicBezTo>
                  <a:cubicBezTo>
                    <a:pt x="3691145" y="1741109"/>
                    <a:pt x="3892530" y="1844523"/>
                    <a:pt x="4235430" y="1964266"/>
                  </a:cubicBezTo>
                  <a:cubicBezTo>
                    <a:pt x="4578330" y="2084009"/>
                    <a:pt x="4817816" y="2132995"/>
                    <a:pt x="5476402" y="2225524"/>
                  </a:cubicBezTo>
                  <a:cubicBezTo>
                    <a:pt x="6134988" y="2318053"/>
                    <a:pt x="7582787" y="2312610"/>
                    <a:pt x="8186944" y="2519438"/>
                  </a:cubicBezTo>
                  <a:cubicBezTo>
                    <a:pt x="8791101" y="2726267"/>
                    <a:pt x="8927173" y="3275995"/>
                    <a:pt x="9101344" y="3466495"/>
                  </a:cubicBezTo>
                  <a:lnTo>
                    <a:pt x="9231973" y="3662438"/>
                  </a:lnTo>
                  <a:cubicBezTo>
                    <a:pt x="9253744" y="3695095"/>
                    <a:pt x="9269534" y="3732656"/>
                    <a:pt x="9297287" y="3760409"/>
                  </a:cubicBezTo>
                  <a:cubicBezTo>
                    <a:pt x="9351716" y="3847495"/>
                    <a:pt x="9362602" y="3869266"/>
                    <a:pt x="9460573" y="4021666"/>
                  </a:cubicBezTo>
                  <a:cubicBezTo>
                    <a:pt x="9558544" y="4174066"/>
                    <a:pt x="9710945" y="4495195"/>
                    <a:pt x="9885116" y="4674809"/>
                  </a:cubicBezTo>
                  <a:cubicBezTo>
                    <a:pt x="10059288" y="4854423"/>
                    <a:pt x="10244345" y="5001381"/>
                    <a:pt x="10505602" y="5099352"/>
                  </a:cubicBezTo>
                  <a:cubicBezTo>
                    <a:pt x="10766859" y="5197323"/>
                    <a:pt x="11082545" y="5219095"/>
                    <a:pt x="11452659" y="5262638"/>
                  </a:cubicBezTo>
                  <a:cubicBezTo>
                    <a:pt x="11822773" y="5306181"/>
                    <a:pt x="12307187" y="5324221"/>
                    <a:pt x="12726287" y="5360609"/>
                  </a:cubicBezTo>
                  <a:cubicBezTo>
                    <a:pt x="13145387" y="5396997"/>
                    <a:pt x="13584774" y="5448809"/>
                    <a:pt x="13967259" y="5480968"/>
                  </a:cubicBezTo>
                  <a:cubicBezTo>
                    <a:pt x="14337373" y="5529954"/>
                    <a:pt x="14714506" y="5577175"/>
                    <a:pt x="14935684" y="5620657"/>
                  </a:cubicBezTo>
                  <a:cubicBezTo>
                    <a:pt x="15156862" y="5664139"/>
                    <a:pt x="15194472" y="5698114"/>
                    <a:pt x="15294325" y="5741858"/>
                  </a:cubicBezTo>
                  <a:cubicBezTo>
                    <a:pt x="15394178" y="5785603"/>
                    <a:pt x="15462066" y="5837808"/>
                    <a:pt x="15534802" y="5883124"/>
                  </a:cubicBezTo>
                  <a:cubicBezTo>
                    <a:pt x="15607539" y="5928440"/>
                    <a:pt x="15675238" y="5958246"/>
                    <a:pt x="15730744" y="6013752"/>
                  </a:cubicBezTo>
                  <a:lnTo>
                    <a:pt x="15959344" y="6242352"/>
                  </a:lnTo>
                  <a:lnTo>
                    <a:pt x="16155287" y="6470952"/>
                  </a:lnTo>
                  <a:cubicBezTo>
                    <a:pt x="16220601" y="6552595"/>
                    <a:pt x="16340345" y="6656009"/>
                    <a:pt x="16481859" y="6862838"/>
                  </a:cubicBezTo>
                  <a:cubicBezTo>
                    <a:pt x="16623373" y="7069667"/>
                    <a:pt x="16813873" y="7532310"/>
                    <a:pt x="17004373" y="7711924"/>
                  </a:cubicBezTo>
                  <a:cubicBezTo>
                    <a:pt x="17194873" y="7891538"/>
                    <a:pt x="17287402" y="7891538"/>
                    <a:pt x="17624859" y="7940524"/>
                  </a:cubicBezTo>
                  <a:cubicBezTo>
                    <a:pt x="17962316" y="7989510"/>
                    <a:pt x="18728615" y="7996144"/>
                    <a:pt x="19029116" y="8005838"/>
                  </a:cubicBezTo>
                  <a:cubicBezTo>
                    <a:pt x="19349824" y="8037909"/>
                    <a:pt x="19414387" y="8037171"/>
                    <a:pt x="19747573" y="8103809"/>
                  </a:cubicBezTo>
                  <a:cubicBezTo>
                    <a:pt x="19856430" y="8125581"/>
                    <a:pt x="19968828" y="8134019"/>
                    <a:pt x="20074144" y="8169124"/>
                  </a:cubicBezTo>
                  <a:lnTo>
                    <a:pt x="20661973" y="8365066"/>
                  </a:lnTo>
                  <a:cubicBezTo>
                    <a:pt x="20727287" y="8386838"/>
                    <a:pt x="20787159" y="8408610"/>
                    <a:pt x="20857916" y="8430381"/>
                  </a:cubicBezTo>
                  <a:cubicBezTo>
                    <a:pt x="20928673" y="8452152"/>
                    <a:pt x="21015759" y="8473924"/>
                    <a:pt x="21086516" y="8495695"/>
                  </a:cubicBezTo>
                  <a:cubicBezTo>
                    <a:pt x="21157273" y="8517466"/>
                    <a:pt x="21217145" y="8539238"/>
                    <a:pt x="21282459" y="8561009"/>
                  </a:cubicBezTo>
                  <a:lnTo>
                    <a:pt x="21478402" y="8626324"/>
                  </a:lnTo>
                  <a:cubicBezTo>
                    <a:pt x="21511059" y="8637210"/>
                    <a:pt x="21521944" y="8642652"/>
                    <a:pt x="21576373" y="8658981"/>
                  </a:cubicBezTo>
                  <a:cubicBezTo>
                    <a:pt x="21630802" y="8675310"/>
                    <a:pt x="21696116" y="8691638"/>
                    <a:pt x="21804973" y="8724295"/>
                  </a:cubicBezTo>
                  <a:cubicBezTo>
                    <a:pt x="21913830" y="8756952"/>
                    <a:pt x="21990030" y="8756953"/>
                    <a:pt x="22229516" y="8854924"/>
                  </a:cubicBezTo>
                  <a:cubicBezTo>
                    <a:pt x="22469002" y="8952895"/>
                    <a:pt x="22969744" y="9176053"/>
                    <a:pt x="23241887" y="9312124"/>
                  </a:cubicBezTo>
                  <a:cubicBezTo>
                    <a:pt x="23514030" y="9448195"/>
                    <a:pt x="23709973" y="9584266"/>
                    <a:pt x="23862373" y="9671352"/>
                  </a:cubicBezTo>
                  <a:cubicBezTo>
                    <a:pt x="24014773" y="9758438"/>
                    <a:pt x="24041987" y="9774766"/>
                    <a:pt x="24156287" y="9834638"/>
                  </a:cubicBezTo>
                  <a:cubicBezTo>
                    <a:pt x="24270587" y="9894510"/>
                    <a:pt x="24406659" y="9954381"/>
                    <a:pt x="24548173" y="10030581"/>
                  </a:cubicBezTo>
                  <a:cubicBezTo>
                    <a:pt x="24689687" y="10106781"/>
                    <a:pt x="24874745" y="10215638"/>
                    <a:pt x="25005373" y="10291838"/>
                  </a:cubicBezTo>
                  <a:cubicBezTo>
                    <a:pt x="25136001" y="10368038"/>
                    <a:pt x="25233973" y="10433353"/>
                    <a:pt x="25331944" y="10487781"/>
                  </a:cubicBezTo>
                  <a:cubicBezTo>
                    <a:pt x="25446244" y="10547652"/>
                    <a:pt x="25614973" y="10618409"/>
                    <a:pt x="25691173" y="10651066"/>
                  </a:cubicBezTo>
                  <a:lnTo>
                    <a:pt x="26050402" y="10814352"/>
                  </a:lnTo>
                  <a:lnTo>
                    <a:pt x="26148373" y="10847009"/>
                  </a:lnTo>
                  <a:cubicBezTo>
                    <a:pt x="26181030" y="10863338"/>
                    <a:pt x="26197358" y="10879666"/>
                    <a:pt x="26246344" y="10912324"/>
                  </a:cubicBezTo>
                  <a:lnTo>
                    <a:pt x="55316" y="10912324"/>
                  </a:lnTo>
                  <a:cubicBezTo>
                    <a:pt x="61012" y="5458581"/>
                    <a:pt x="61265" y="1822752"/>
                    <a:pt x="66708" y="483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75D96A-F716-544A-A6D7-C200580DFE4A}"/>
                </a:ext>
              </a:extLst>
            </p:cNvPr>
            <p:cNvSpPr/>
            <p:nvPr/>
          </p:nvSpPr>
          <p:spPr>
            <a:xfrm>
              <a:off x="130201" y="23332456"/>
              <a:ext cx="3313611" cy="109087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403D1D47-A53F-9F42-A0F4-914BB23C8BC5}"/>
              </a:ext>
            </a:extLst>
          </p:cNvPr>
          <p:cNvSpPr/>
          <p:nvPr/>
        </p:nvSpPr>
        <p:spPr>
          <a:xfrm>
            <a:off x="211013" y="21482368"/>
            <a:ext cx="4013377" cy="2198915"/>
          </a:xfrm>
          <a:custGeom>
            <a:avLst/>
            <a:gdLst>
              <a:gd name="connsiteX0" fmla="*/ 0 w 3037114"/>
              <a:gd name="connsiteY0" fmla="*/ 1273629 h 2198915"/>
              <a:gd name="connsiteX1" fmla="*/ 0 w 3037114"/>
              <a:gd name="connsiteY1" fmla="*/ 1273629 h 2198915"/>
              <a:gd name="connsiteX2" fmla="*/ 87085 w 3037114"/>
              <a:gd name="connsiteY2" fmla="*/ 1240972 h 2198915"/>
              <a:gd name="connsiteX3" fmla="*/ 163285 w 3037114"/>
              <a:gd name="connsiteY3" fmla="*/ 1208315 h 2198915"/>
              <a:gd name="connsiteX4" fmla="*/ 185057 w 3037114"/>
              <a:gd name="connsiteY4" fmla="*/ 1186543 h 2198915"/>
              <a:gd name="connsiteX5" fmla="*/ 239485 w 3037114"/>
              <a:gd name="connsiteY5" fmla="*/ 1143000 h 2198915"/>
              <a:gd name="connsiteX6" fmla="*/ 304800 w 3037114"/>
              <a:gd name="connsiteY6" fmla="*/ 1055915 h 2198915"/>
              <a:gd name="connsiteX7" fmla="*/ 315685 w 3037114"/>
              <a:gd name="connsiteY7" fmla="*/ 1023257 h 2198915"/>
              <a:gd name="connsiteX8" fmla="*/ 337457 w 3037114"/>
              <a:gd name="connsiteY8" fmla="*/ 1001486 h 2198915"/>
              <a:gd name="connsiteX9" fmla="*/ 359228 w 3037114"/>
              <a:gd name="connsiteY9" fmla="*/ 936172 h 2198915"/>
              <a:gd name="connsiteX10" fmla="*/ 370114 w 3037114"/>
              <a:gd name="connsiteY10" fmla="*/ 903515 h 2198915"/>
              <a:gd name="connsiteX11" fmla="*/ 457200 w 3037114"/>
              <a:gd name="connsiteY11" fmla="*/ 816429 h 2198915"/>
              <a:gd name="connsiteX12" fmla="*/ 478971 w 3037114"/>
              <a:gd name="connsiteY12" fmla="*/ 794657 h 2198915"/>
              <a:gd name="connsiteX13" fmla="*/ 511628 w 3037114"/>
              <a:gd name="connsiteY13" fmla="*/ 783772 h 2198915"/>
              <a:gd name="connsiteX14" fmla="*/ 544285 w 3037114"/>
              <a:gd name="connsiteY14" fmla="*/ 762000 h 2198915"/>
              <a:gd name="connsiteX15" fmla="*/ 620485 w 3037114"/>
              <a:gd name="connsiteY15" fmla="*/ 696686 h 2198915"/>
              <a:gd name="connsiteX16" fmla="*/ 653142 w 3037114"/>
              <a:gd name="connsiteY16" fmla="*/ 685800 h 2198915"/>
              <a:gd name="connsiteX17" fmla="*/ 696685 w 3037114"/>
              <a:gd name="connsiteY17" fmla="*/ 642257 h 2198915"/>
              <a:gd name="connsiteX18" fmla="*/ 718457 w 3037114"/>
              <a:gd name="connsiteY18" fmla="*/ 620486 h 2198915"/>
              <a:gd name="connsiteX19" fmla="*/ 783771 w 3037114"/>
              <a:gd name="connsiteY19" fmla="*/ 576943 h 2198915"/>
              <a:gd name="connsiteX20" fmla="*/ 816428 w 3037114"/>
              <a:gd name="connsiteY20" fmla="*/ 544286 h 2198915"/>
              <a:gd name="connsiteX21" fmla="*/ 881742 w 3037114"/>
              <a:gd name="connsiteY21" fmla="*/ 500743 h 2198915"/>
              <a:gd name="connsiteX22" fmla="*/ 925285 w 3037114"/>
              <a:gd name="connsiteY22" fmla="*/ 435429 h 2198915"/>
              <a:gd name="connsiteX23" fmla="*/ 968828 w 3037114"/>
              <a:gd name="connsiteY23" fmla="*/ 381000 h 2198915"/>
              <a:gd name="connsiteX24" fmla="*/ 990600 w 3037114"/>
              <a:gd name="connsiteY24" fmla="*/ 337457 h 2198915"/>
              <a:gd name="connsiteX25" fmla="*/ 1001485 w 3037114"/>
              <a:gd name="connsiteY25" fmla="*/ 304800 h 2198915"/>
              <a:gd name="connsiteX26" fmla="*/ 1023257 w 3037114"/>
              <a:gd name="connsiteY26" fmla="*/ 283029 h 2198915"/>
              <a:gd name="connsiteX27" fmla="*/ 1066800 w 3037114"/>
              <a:gd name="connsiteY27" fmla="*/ 195943 h 2198915"/>
              <a:gd name="connsiteX28" fmla="*/ 1088571 w 3037114"/>
              <a:gd name="connsiteY28" fmla="*/ 76200 h 2198915"/>
              <a:gd name="connsiteX29" fmla="*/ 1121228 w 3037114"/>
              <a:gd name="connsiteY29" fmla="*/ 43543 h 2198915"/>
              <a:gd name="connsiteX30" fmla="*/ 1153885 w 3037114"/>
              <a:gd name="connsiteY30" fmla="*/ 21772 h 2198915"/>
              <a:gd name="connsiteX31" fmla="*/ 1219200 w 3037114"/>
              <a:gd name="connsiteY31" fmla="*/ 0 h 2198915"/>
              <a:gd name="connsiteX32" fmla="*/ 1251857 w 3037114"/>
              <a:gd name="connsiteY32" fmla="*/ 10886 h 2198915"/>
              <a:gd name="connsiteX33" fmla="*/ 1284514 w 3037114"/>
              <a:gd name="connsiteY33" fmla="*/ 76200 h 2198915"/>
              <a:gd name="connsiteX34" fmla="*/ 1328057 w 3037114"/>
              <a:gd name="connsiteY34" fmla="*/ 163286 h 2198915"/>
              <a:gd name="connsiteX35" fmla="*/ 1338942 w 3037114"/>
              <a:gd name="connsiteY35" fmla="*/ 195943 h 2198915"/>
              <a:gd name="connsiteX36" fmla="*/ 1360714 w 3037114"/>
              <a:gd name="connsiteY36" fmla="*/ 217715 h 2198915"/>
              <a:gd name="connsiteX37" fmla="*/ 1436914 w 3037114"/>
              <a:gd name="connsiteY37" fmla="*/ 261257 h 2198915"/>
              <a:gd name="connsiteX38" fmla="*/ 1469571 w 3037114"/>
              <a:gd name="connsiteY38" fmla="*/ 272143 h 2198915"/>
              <a:gd name="connsiteX39" fmla="*/ 1502228 w 3037114"/>
              <a:gd name="connsiteY39" fmla="*/ 293915 h 2198915"/>
              <a:gd name="connsiteX40" fmla="*/ 1524000 w 3037114"/>
              <a:gd name="connsiteY40" fmla="*/ 315686 h 2198915"/>
              <a:gd name="connsiteX41" fmla="*/ 1556657 w 3037114"/>
              <a:gd name="connsiteY41" fmla="*/ 326572 h 2198915"/>
              <a:gd name="connsiteX42" fmla="*/ 1621971 w 3037114"/>
              <a:gd name="connsiteY42" fmla="*/ 370115 h 2198915"/>
              <a:gd name="connsiteX43" fmla="*/ 1687285 w 3037114"/>
              <a:gd name="connsiteY43" fmla="*/ 413657 h 2198915"/>
              <a:gd name="connsiteX44" fmla="*/ 1741714 w 3037114"/>
              <a:gd name="connsiteY44" fmla="*/ 468086 h 2198915"/>
              <a:gd name="connsiteX45" fmla="*/ 1796142 w 3037114"/>
              <a:gd name="connsiteY45" fmla="*/ 511629 h 2198915"/>
              <a:gd name="connsiteX46" fmla="*/ 1828800 w 3037114"/>
              <a:gd name="connsiteY46" fmla="*/ 609600 h 2198915"/>
              <a:gd name="connsiteX47" fmla="*/ 1839685 w 3037114"/>
              <a:gd name="connsiteY47" fmla="*/ 642257 h 2198915"/>
              <a:gd name="connsiteX48" fmla="*/ 1850571 w 3037114"/>
              <a:gd name="connsiteY48" fmla="*/ 685800 h 2198915"/>
              <a:gd name="connsiteX49" fmla="*/ 1872342 w 3037114"/>
              <a:gd name="connsiteY49" fmla="*/ 718457 h 2198915"/>
              <a:gd name="connsiteX50" fmla="*/ 1894114 w 3037114"/>
              <a:gd name="connsiteY50" fmla="*/ 783772 h 2198915"/>
              <a:gd name="connsiteX51" fmla="*/ 1915885 w 3037114"/>
              <a:gd name="connsiteY51" fmla="*/ 816429 h 2198915"/>
              <a:gd name="connsiteX52" fmla="*/ 1937657 w 3037114"/>
              <a:gd name="connsiteY52" fmla="*/ 881743 h 2198915"/>
              <a:gd name="connsiteX53" fmla="*/ 2002971 w 3037114"/>
              <a:gd name="connsiteY53" fmla="*/ 979715 h 2198915"/>
              <a:gd name="connsiteX54" fmla="*/ 2024742 w 3037114"/>
              <a:gd name="connsiteY54" fmla="*/ 1012372 h 2198915"/>
              <a:gd name="connsiteX55" fmla="*/ 2100942 w 3037114"/>
              <a:gd name="connsiteY55" fmla="*/ 1077686 h 2198915"/>
              <a:gd name="connsiteX56" fmla="*/ 2177142 w 3037114"/>
              <a:gd name="connsiteY56" fmla="*/ 1164772 h 2198915"/>
              <a:gd name="connsiteX57" fmla="*/ 2198914 w 3037114"/>
              <a:gd name="connsiteY57" fmla="*/ 1186543 h 2198915"/>
              <a:gd name="connsiteX58" fmla="*/ 2220685 w 3037114"/>
              <a:gd name="connsiteY58" fmla="*/ 1208315 h 2198915"/>
              <a:gd name="connsiteX59" fmla="*/ 2253342 w 3037114"/>
              <a:gd name="connsiteY59" fmla="*/ 1230086 h 2198915"/>
              <a:gd name="connsiteX60" fmla="*/ 2296885 w 3037114"/>
              <a:gd name="connsiteY60" fmla="*/ 1284515 h 2198915"/>
              <a:gd name="connsiteX61" fmla="*/ 2405742 w 3037114"/>
              <a:gd name="connsiteY61" fmla="*/ 1349829 h 2198915"/>
              <a:gd name="connsiteX62" fmla="*/ 2471057 w 3037114"/>
              <a:gd name="connsiteY62" fmla="*/ 1393372 h 2198915"/>
              <a:gd name="connsiteX63" fmla="*/ 2503714 w 3037114"/>
              <a:gd name="connsiteY63" fmla="*/ 1469572 h 2198915"/>
              <a:gd name="connsiteX64" fmla="*/ 2525485 w 3037114"/>
              <a:gd name="connsiteY64" fmla="*/ 1513115 h 2198915"/>
              <a:gd name="connsiteX65" fmla="*/ 2536371 w 3037114"/>
              <a:gd name="connsiteY65" fmla="*/ 1545772 h 2198915"/>
              <a:gd name="connsiteX66" fmla="*/ 2547257 w 3037114"/>
              <a:gd name="connsiteY66" fmla="*/ 1589315 h 2198915"/>
              <a:gd name="connsiteX67" fmla="*/ 2569028 w 3037114"/>
              <a:gd name="connsiteY67" fmla="*/ 1621972 h 2198915"/>
              <a:gd name="connsiteX68" fmla="*/ 2579914 w 3037114"/>
              <a:gd name="connsiteY68" fmla="*/ 1654629 h 2198915"/>
              <a:gd name="connsiteX69" fmla="*/ 2601685 w 3037114"/>
              <a:gd name="connsiteY69" fmla="*/ 1687286 h 2198915"/>
              <a:gd name="connsiteX70" fmla="*/ 2612571 w 3037114"/>
              <a:gd name="connsiteY70" fmla="*/ 1719943 h 2198915"/>
              <a:gd name="connsiteX71" fmla="*/ 2656114 w 3037114"/>
              <a:gd name="connsiteY71" fmla="*/ 1785257 h 2198915"/>
              <a:gd name="connsiteX72" fmla="*/ 2677885 w 3037114"/>
              <a:gd name="connsiteY72" fmla="*/ 1817915 h 2198915"/>
              <a:gd name="connsiteX73" fmla="*/ 2699657 w 3037114"/>
              <a:gd name="connsiteY73" fmla="*/ 1850572 h 2198915"/>
              <a:gd name="connsiteX74" fmla="*/ 2721428 w 3037114"/>
              <a:gd name="connsiteY74" fmla="*/ 1883229 h 2198915"/>
              <a:gd name="connsiteX75" fmla="*/ 2786742 w 3037114"/>
              <a:gd name="connsiteY75" fmla="*/ 1959429 h 2198915"/>
              <a:gd name="connsiteX76" fmla="*/ 2808514 w 3037114"/>
              <a:gd name="connsiteY76" fmla="*/ 1981200 h 2198915"/>
              <a:gd name="connsiteX77" fmla="*/ 2830285 w 3037114"/>
              <a:gd name="connsiteY77" fmla="*/ 2013857 h 2198915"/>
              <a:gd name="connsiteX78" fmla="*/ 2852057 w 3037114"/>
              <a:gd name="connsiteY78" fmla="*/ 2035629 h 2198915"/>
              <a:gd name="connsiteX79" fmla="*/ 2873828 w 3037114"/>
              <a:gd name="connsiteY79" fmla="*/ 2068286 h 2198915"/>
              <a:gd name="connsiteX80" fmla="*/ 2950028 w 3037114"/>
              <a:gd name="connsiteY80" fmla="*/ 2133600 h 2198915"/>
              <a:gd name="connsiteX81" fmla="*/ 2982685 w 3037114"/>
              <a:gd name="connsiteY81" fmla="*/ 2144486 h 2198915"/>
              <a:gd name="connsiteX82" fmla="*/ 3037114 w 3037114"/>
              <a:gd name="connsiteY82" fmla="*/ 2198915 h 2198915"/>
              <a:gd name="connsiteX83" fmla="*/ 0 w 3037114"/>
              <a:gd name="connsiteY83" fmla="*/ 2188029 h 2198915"/>
              <a:gd name="connsiteX84" fmla="*/ 0 w 3037114"/>
              <a:gd name="connsiteY84" fmla="*/ 1273629 h 21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037114" h="2198915">
                <a:moveTo>
                  <a:pt x="0" y="1273629"/>
                </a:moveTo>
                <a:lnTo>
                  <a:pt x="0" y="1273629"/>
                </a:lnTo>
                <a:cubicBezTo>
                  <a:pt x="29028" y="1262743"/>
                  <a:pt x="58468" y="1252896"/>
                  <a:pt x="87085" y="1240972"/>
                </a:cubicBezTo>
                <a:cubicBezTo>
                  <a:pt x="194685" y="1196138"/>
                  <a:pt x="77196" y="1237010"/>
                  <a:pt x="163285" y="1208315"/>
                </a:cubicBezTo>
                <a:cubicBezTo>
                  <a:pt x="170542" y="1201058"/>
                  <a:pt x="177043" y="1192954"/>
                  <a:pt x="185057" y="1186543"/>
                </a:cubicBezTo>
                <a:cubicBezTo>
                  <a:pt x="211841" y="1165116"/>
                  <a:pt x="219770" y="1169287"/>
                  <a:pt x="239485" y="1143000"/>
                </a:cubicBezTo>
                <a:cubicBezTo>
                  <a:pt x="313332" y="1044537"/>
                  <a:pt x="254872" y="1105840"/>
                  <a:pt x="304800" y="1055915"/>
                </a:cubicBezTo>
                <a:cubicBezTo>
                  <a:pt x="308428" y="1045029"/>
                  <a:pt x="309781" y="1033097"/>
                  <a:pt x="315685" y="1023257"/>
                </a:cubicBezTo>
                <a:cubicBezTo>
                  <a:pt x="320965" y="1014456"/>
                  <a:pt x="332867" y="1010666"/>
                  <a:pt x="337457" y="1001486"/>
                </a:cubicBezTo>
                <a:cubicBezTo>
                  <a:pt x="347720" y="980960"/>
                  <a:pt x="351971" y="957943"/>
                  <a:pt x="359228" y="936172"/>
                </a:cubicBezTo>
                <a:cubicBezTo>
                  <a:pt x="362857" y="925286"/>
                  <a:pt x="362000" y="911629"/>
                  <a:pt x="370114" y="903515"/>
                </a:cubicBezTo>
                <a:lnTo>
                  <a:pt x="457200" y="816429"/>
                </a:lnTo>
                <a:cubicBezTo>
                  <a:pt x="464457" y="809172"/>
                  <a:pt x="469234" y="797902"/>
                  <a:pt x="478971" y="794657"/>
                </a:cubicBezTo>
                <a:lnTo>
                  <a:pt x="511628" y="783772"/>
                </a:lnTo>
                <a:cubicBezTo>
                  <a:pt x="522514" y="776515"/>
                  <a:pt x="534352" y="770514"/>
                  <a:pt x="544285" y="762000"/>
                </a:cubicBezTo>
                <a:cubicBezTo>
                  <a:pt x="581782" y="729859"/>
                  <a:pt x="580499" y="716679"/>
                  <a:pt x="620485" y="696686"/>
                </a:cubicBezTo>
                <a:cubicBezTo>
                  <a:pt x="630748" y="691554"/>
                  <a:pt x="642256" y="689429"/>
                  <a:pt x="653142" y="685800"/>
                </a:cubicBezTo>
                <a:lnTo>
                  <a:pt x="696685" y="642257"/>
                </a:lnTo>
                <a:cubicBezTo>
                  <a:pt x="703942" y="635000"/>
                  <a:pt x="709918" y="626179"/>
                  <a:pt x="718457" y="620486"/>
                </a:cubicBezTo>
                <a:cubicBezTo>
                  <a:pt x="740228" y="605972"/>
                  <a:pt x="765269" y="595445"/>
                  <a:pt x="783771" y="576943"/>
                </a:cubicBezTo>
                <a:cubicBezTo>
                  <a:pt x="794657" y="566057"/>
                  <a:pt x="804276" y="553737"/>
                  <a:pt x="816428" y="544286"/>
                </a:cubicBezTo>
                <a:cubicBezTo>
                  <a:pt x="837082" y="528222"/>
                  <a:pt x="881742" y="500743"/>
                  <a:pt x="881742" y="500743"/>
                </a:cubicBezTo>
                <a:cubicBezTo>
                  <a:pt x="896256" y="478972"/>
                  <a:pt x="906783" y="453931"/>
                  <a:pt x="925285" y="435429"/>
                </a:cubicBezTo>
                <a:cubicBezTo>
                  <a:pt x="949127" y="411587"/>
                  <a:pt x="950518" y="413043"/>
                  <a:pt x="968828" y="381000"/>
                </a:cubicBezTo>
                <a:cubicBezTo>
                  <a:pt x="976879" y="366911"/>
                  <a:pt x="984208" y="352373"/>
                  <a:pt x="990600" y="337457"/>
                </a:cubicBezTo>
                <a:cubicBezTo>
                  <a:pt x="995120" y="326910"/>
                  <a:pt x="995581" y="314639"/>
                  <a:pt x="1001485" y="304800"/>
                </a:cubicBezTo>
                <a:cubicBezTo>
                  <a:pt x="1006765" y="295999"/>
                  <a:pt x="1016000" y="290286"/>
                  <a:pt x="1023257" y="283029"/>
                </a:cubicBezTo>
                <a:cubicBezTo>
                  <a:pt x="1048274" y="207978"/>
                  <a:pt x="1028801" y="233942"/>
                  <a:pt x="1066800" y="195943"/>
                </a:cubicBezTo>
                <a:cubicBezTo>
                  <a:pt x="1067262" y="192247"/>
                  <a:pt x="1073080" y="99436"/>
                  <a:pt x="1088571" y="76200"/>
                </a:cubicBezTo>
                <a:cubicBezTo>
                  <a:pt x="1097110" y="63391"/>
                  <a:pt x="1109401" y="53398"/>
                  <a:pt x="1121228" y="43543"/>
                </a:cubicBezTo>
                <a:cubicBezTo>
                  <a:pt x="1131279" y="35168"/>
                  <a:pt x="1141930" y="27085"/>
                  <a:pt x="1153885" y="21772"/>
                </a:cubicBezTo>
                <a:cubicBezTo>
                  <a:pt x="1174856" y="12451"/>
                  <a:pt x="1219200" y="0"/>
                  <a:pt x="1219200" y="0"/>
                </a:cubicBezTo>
                <a:cubicBezTo>
                  <a:pt x="1230086" y="3629"/>
                  <a:pt x="1242897" y="3718"/>
                  <a:pt x="1251857" y="10886"/>
                </a:cubicBezTo>
                <a:cubicBezTo>
                  <a:pt x="1275712" y="29970"/>
                  <a:pt x="1273246" y="51410"/>
                  <a:pt x="1284514" y="76200"/>
                </a:cubicBezTo>
                <a:cubicBezTo>
                  <a:pt x="1297944" y="105746"/>
                  <a:pt x="1317794" y="132496"/>
                  <a:pt x="1328057" y="163286"/>
                </a:cubicBezTo>
                <a:cubicBezTo>
                  <a:pt x="1331685" y="174172"/>
                  <a:pt x="1333039" y="186104"/>
                  <a:pt x="1338942" y="195943"/>
                </a:cubicBezTo>
                <a:cubicBezTo>
                  <a:pt x="1344222" y="204744"/>
                  <a:pt x="1352700" y="211304"/>
                  <a:pt x="1360714" y="217715"/>
                </a:cubicBezTo>
                <a:cubicBezTo>
                  <a:pt x="1381738" y="234534"/>
                  <a:pt x="1412846" y="250942"/>
                  <a:pt x="1436914" y="261257"/>
                </a:cubicBezTo>
                <a:cubicBezTo>
                  <a:pt x="1447461" y="265777"/>
                  <a:pt x="1459308" y="267011"/>
                  <a:pt x="1469571" y="272143"/>
                </a:cubicBezTo>
                <a:cubicBezTo>
                  <a:pt x="1481273" y="277994"/>
                  <a:pt x="1492012" y="285742"/>
                  <a:pt x="1502228" y="293915"/>
                </a:cubicBezTo>
                <a:cubicBezTo>
                  <a:pt x="1510242" y="300326"/>
                  <a:pt x="1515199" y="310406"/>
                  <a:pt x="1524000" y="315686"/>
                </a:cubicBezTo>
                <a:cubicBezTo>
                  <a:pt x="1533839" y="321590"/>
                  <a:pt x="1545771" y="322943"/>
                  <a:pt x="1556657" y="326572"/>
                </a:cubicBezTo>
                <a:cubicBezTo>
                  <a:pt x="1660836" y="430751"/>
                  <a:pt x="1527448" y="307099"/>
                  <a:pt x="1621971" y="370115"/>
                </a:cubicBezTo>
                <a:cubicBezTo>
                  <a:pt x="1703509" y="424474"/>
                  <a:pt x="1609638" y="387776"/>
                  <a:pt x="1687285" y="413657"/>
                </a:cubicBezTo>
                <a:cubicBezTo>
                  <a:pt x="1705428" y="431800"/>
                  <a:pt x="1720365" y="453854"/>
                  <a:pt x="1741714" y="468086"/>
                </a:cubicBezTo>
                <a:cubicBezTo>
                  <a:pt x="1782911" y="495550"/>
                  <a:pt x="1765120" y="480606"/>
                  <a:pt x="1796142" y="511629"/>
                </a:cubicBezTo>
                <a:lnTo>
                  <a:pt x="1828800" y="609600"/>
                </a:lnTo>
                <a:cubicBezTo>
                  <a:pt x="1832428" y="620486"/>
                  <a:pt x="1836902" y="631125"/>
                  <a:pt x="1839685" y="642257"/>
                </a:cubicBezTo>
                <a:cubicBezTo>
                  <a:pt x="1843314" y="656771"/>
                  <a:pt x="1844678" y="672049"/>
                  <a:pt x="1850571" y="685800"/>
                </a:cubicBezTo>
                <a:cubicBezTo>
                  <a:pt x="1855725" y="697825"/>
                  <a:pt x="1867029" y="706502"/>
                  <a:pt x="1872342" y="718457"/>
                </a:cubicBezTo>
                <a:cubicBezTo>
                  <a:pt x="1881663" y="739428"/>
                  <a:pt x="1881384" y="764677"/>
                  <a:pt x="1894114" y="783772"/>
                </a:cubicBezTo>
                <a:cubicBezTo>
                  <a:pt x="1901371" y="794658"/>
                  <a:pt x="1910572" y="804474"/>
                  <a:pt x="1915885" y="816429"/>
                </a:cubicBezTo>
                <a:cubicBezTo>
                  <a:pt x="1925206" y="837400"/>
                  <a:pt x="1924927" y="862648"/>
                  <a:pt x="1937657" y="881743"/>
                </a:cubicBezTo>
                <a:lnTo>
                  <a:pt x="2002971" y="979715"/>
                </a:lnTo>
                <a:cubicBezTo>
                  <a:pt x="2010228" y="990601"/>
                  <a:pt x="2015491" y="1003121"/>
                  <a:pt x="2024742" y="1012372"/>
                </a:cubicBezTo>
                <a:cubicBezTo>
                  <a:pt x="2077536" y="1065166"/>
                  <a:pt x="2051206" y="1044529"/>
                  <a:pt x="2100942" y="1077686"/>
                </a:cubicBezTo>
                <a:cubicBezTo>
                  <a:pt x="2136946" y="1131690"/>
                  <a:pt x="2113465" y="1101095"/>
                  <a:pt x="2177142" y="1164772"/>
                </a:cubicBezTo>
                <a:lnTo>
                  <a:pt x="2198914" y="1186543"/>
                </a:lnTo>
                <a:cubicBezTo>
                  <a:pt x="2206171" y="1193800"/>
                  <a:pt x="2212145" y="1202622"/>
                  <a:pt x="2220685" y="1208315"/>
                </a:cubicBezTo>
                <a:lnTo>
                  <a:pt x="2253342" y="1230086"/>
                </a:lnTo>
                <a:cubicBezTo>
                  <a:pt x="2267622" y="1251505"/>
                  <a:pt x="2276206" y="1269006"/>
                  <a:pt x="2296885" y="1284515"/>
                </a:cubicBezTo>
                <a:cubicBezTo>
                  <a:pt x="2403863" y="1364748"/>
                  <a:pt x="2321332" y="1299182"/>
                  <a:pt x="2405742" y="1349829"/>
                </a:cubicBezTo>
                <a:cubicBezTo>
                  <a:pt x="2428179" y="1363292"/>
                  <a:pt x="2471057" y="1393372"/>
                  <a:pt x="2471057" y="1393372"/>
                </a:cubicBezTo>
                <a:cubicBezTo>
                  <a:pt x="2515176" y="1459552"/>
                  <a:pt x="2473589" y="1389237"/>
                  <a:pt x="2503714" y="1469572"/>
                </a:cubicBezTo>
                <a:cubicBezTo>
                  <a:pt x="2509412" y="1484766"/>
                  <a:pt x="2519093" y="1498200"/>
                  <a:pt x="2525485" y="1513115"/>
                </a:cubicBezTo>
                <a:cubicBezTo>
                  <a:pt x="2530005" y="1523662"/>
                  <a:pt x="2533219" y="1534739"/>
                  <a:pt x="2536371" y="1545772"/>
                </a:cubicBezTo>
                <a:cubicBezTo>
                  <a:pt x="2540481" y="1560157"/>
                  <a:pt x="2541364" y="1575564"/>
                  <a:pt x="2547257" y="1589315"/>
                </a:cubicBezTo>
                <a:cubicBezTo>
                  <a:pt x="2552411" y="1601340"/>
                  <a:pt x="2563177" y="1610270"/>
                  <a:pt x="2569028" y="1621972"/>
                </a:cubicBezTo>
                <a:cubicBezTo>
                  <a:pt x="2574160" y="1632235"/>
                  <a:pt x="2574782" y="1644366"/>
                  <a:pt x="2579914" y="1654629"/>
                </a:cubicBezTo>
                <a:cubicBezTo>
                  <a:pt x="2585765" y="1666331"/>
                  <a:pt x="2595834" y="1675584"/>
                  <a:pt x="2601685" y="1687286"/>
                </a:cubicBezTo>
                <a:cubicBezTo>
                  <a:pt x="2606817" y="1697549"/>
                  <a:pt x="2606998" y="1709912"/>
                  <a:pt x="2612571" y="1719943"/>
                </a:cubicBezTo>
                <a:cubicBezTo>
                  <a:pt x="2625278" y="1742816"/>
                  <a:pt x="2641600" y="1763486"/>
                  <a:pt x="2656114" y="1785257"/>
                </a:cubicBezTo>
                <a:lnTo>
                  <a:pt x="2677885" y="1817915"/>
                </a:lnTo>
                <a:lnTo>
                  <a:pt x="2699657" y="1850572"/>
                </a:lnTo>
                <a:cubicBezTo>
                  <a:pt x="2706914" y="1861458"/>
                  <a:pt x="2712177" y="1873978"/>
                  <a:pt x="2721428" y="1883229"/>
                </a:cubicBezTo>
                <a:cubicBezTo>
                  <a:pt x="2826255" y="1988056"/>
                  <a:pt x="2720421" y="1876528"/>
                  <a:pt x="2786742" y="1959429"/>
                </a:cubicBezTo>
                <a:cubicBezTo>
                  <a:pt x="2793153" y="1967443"/>
                  <a:pt x="2802103" y="1973186"/>
                  <a:pt x="2808514" y="1981200"/>
                </a:cubicBezTo>
                <a:cubicBezTo>
                  <a:pt x="2816687" y="1991416"/>
                  <a:pt x="2822112" y="2003641"/>
                  <a:pt x="2830285" y="2013857"/>
                </a:cubicBezTo>
                <a:cubicBezTo>
                  <a:pt x="2836696" y="2021871"/>
                  <a:pt x="2845646" y="2027615"/>
                  <a:pt x="2852057" y="2035629"/>
                </a:cubicBezTo>
                <a:cubicBezTo>
                  <a:pt x="2860230" y="2045845"/>
                  <a:pt x="2865314" y="2058353"/>
                  <a:pt x="2873828" y="2068286"/>
                </a:cubicBezTo>
                <a:cubicBezTo>
                  <a:pt x="2893916" y="2091722"/>
                  <a:pt x="2921138" y="2119155"/>
                  <a:pt x="2950028" y="2133600"/>
                </a:cubicBezTo>
                <a:cubicBezTo>
                  <a:pt x="2960291" y="2138732"/>
                  <a:pt x="2971799" y="2140857"/>
                  <a:pt x="2982685" y="2144486"/>
                </a:cubicBezTo>
                <a:lnTo>
                  <a:pt x="3037114" y="2198915"/>
                </a:lnTo>
                <a:lnTo>
                  <a:pt x="0" y="2188029"/>
                </a:lnTo>
                <a:lnTo>
                  <a:pt x="0" y="1273629"/>
                </a:lnTo>
                <a:close/>
              </a:path>
            </a:pathLst>
          </a:custGeom>
          <a:gradFill flip="none" rotWithShape="1">
            <a:gsLst>
              <a:gs pos="61000">
                <a:srgbClr val="B2A568"/>
              </a:gs>
              <a:gs pos="0">
                <a:schemeClr val="accent6">
                  <a:lumMod val="50000"/>
                </a:schemeClr>
              </a:gs>
              <a:gs pos="70000">
                <a:srgbClr val="E7D291">
                  <a:shade val="67500"/>
                  <a:satMod val="115000"/>
                </a:srgbClr>
              </a:gs>
              <a:gs pos="99000">
                <a:srgbClr val="E7D29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5E8F590-B18E-8346-83B3-D9E0C6FB25A1}"/>
              </a:ext>
            </a:extLst>
          </p:cNvPr>
          <p:cNvSpPr txBox="1"/>
          <p:nvPr/>
        </p:nvSpPr>
        <p:spPr>
          <a:xfrm>
            <a:off x="30950875" y="24213163"/>
            <a:ext cx="1654630" cy="55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5">
                    <a:lumMod val="20000"/>
                    <a:lumOff val="80000"/>
                    <a:alpha val="85000"/>
                  </a:schemeClr>
                </a:solidFill>
                <a:latin typeface="Franklin Gothic Medium Cond" panose="020B0606030402020204" pitchFamily="34" charset="0"/>
              </a:rPr>
              <a:t>0 meters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39CCB07-47E5-D747-AAD0-028002A3AF41}"/>
              </a:ext>
            </a:extLst>
          </p:cNvPr>
          <p:cNvSpPr txBox="1"/>
          <p:nvPr/>
        </p:nvSpPr>
        <p:spPr>
          <a:xfrm>
            <a:off x="30549992" y="26142986"/>
            <a:ext cx="2055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5">
                    <a:lumMod val="20000"/>
                    <a:lumOff val="80000"/>
                    <a:alpha val="85000"/>
                  </a:schemeClr>
                </a:solidFill>
                <a:latin typeface="Franklin Gothic Medium Cond" panose="020B0606030402020204" pitchFamily="34" charset="0"/>
              </a:rPr>
              <a:t>200 meters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F01F6D-90AE-2345-A277-79A011910E16}"/>
              </a:ext>
            </a:extLst>
          </p:cNvPr>
          <p:cNvSpPr txBox="1"/>
          <p:nvPr/>
        </p:nvSpPr>
        <p:spPr>
          <a:xfrm>
            <a:off x="30536535" y="29267185"/>
            <a:ext cx="2068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5">
                    <a:lumMod val="20000"/>
                    <a:lumOff val="80000"/>
                    <a:alpha val="85000"/>
                  </a:schemeClr>
                </a:solidFill>
                <a:latin typeface="Franklin Gothic Medium Cond" panose="020B0606030402020204" pitchFamily="34" charset="0"/>
              </a:rPr>
              <a:t>1000 meters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CFBB373-405B-9941-B66B-42500AAB826E}"/>
              </a:ext>
            </a:extLst>
          </p:cNvPr>
          <p:cNvSpPr txBox="1"/>
          <p:nvPr/>
        </p:nvSpPr>
        <p:spPr>
          <a:xfrm>
            <a:off x="30533604" y="33517398"/>
            <a:ext cx="2068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accent5">
                    <a:lumMod val="20000"/>
                    <a:lumOff val="80000"/>
                    <a:alpha val="85000"/>
                  </a:schemeClr>
                </a:solidFill>
                <a:latin typeface="Franklin Gothic Medium Cond" panose="020B0606030402020204" pitchFamily="34" charset="0"/>
              </a:rPr>
              <a:t>4000 meters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5459CCE-39BB-8646-9F03-61C1D16CA5F4}"/>
              </a:ext>
            </a:extLst>
          </p:cNvPr>
          <p:cNvGrpSpPr/>
          <p:nvPr/>
        </p:nvGrpSpPr>
        <p:grpSpPr>
          <a:xfrm>
            <a:off x="314280" y="21699558"/>
            <a:ext cx="5418823" cy="3371181"/>
            <a:chOff x="370584" y="22025531"/>
            <a:chExt cx="3675984" cy="1888621"/>
          </a:xfrm>
          <a:gradFill>
            <a:gsLst>
              <a:gs pos="8000">
                <a:schemeClr val="accent5">
                  <a:lumMod val="50000"/>
                </a:schemeClr>
              </a:gs>
              <a:gs pos="65000">
                <a:srgbClr val="649BCD"/>
              </a:gs>
              <a:gs pos="43000">
                <a:schemeClr val="accent5">
                  <a:lumMod val="75000"/>
                </a:schemeClr>
              </a:gs>
              <a:gs pos="83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8627A0E-036D-9F49-A88C-90734D1EFC34}"/>
                </a:ext>
              </a:extLst>
            </p:cNvPr>
            <p:cNvSpPr/>
            <p:nvPr/>
          </p:nvSpPr>
          <p:spPr>
            <a:xfrm>
              <a:off x="370584" y="22918629"/>
              <a:ext cx="3675984" cy="995523"/>
            </a:xfrm>
            <a:custGeom>
              <a:avLst/>
              <a:gdLst>
                <a:gd name="connsiteX0" fmla="*/ 618 w 2189273"/>
                <a:gd name="connsiteY0" fmla="*/ 489687 h 1169892"/>
                <a:gd name="connsiteX1" fmla="*/ 755992 w 2189273"/>
                <a:gd name="connsiteY1" fmla="*/ 12609 h 1169892"/>
                <a:gd name="connsiteX2" fmla="*/ 1869174 w 2189273"/>
                <a:gd name="connsiteY2" fmla="*/ 171635 h 1169892"/>
                <a:gd name="connsiteX3" fmla="*/ 1193314 w 2189273"/>
                <a:gd name="connsiteY3" fmla="*/ 529444 h 1169892"/>
                <a:gd name="connsiteX4" fmla="*/ 2187227 w 2189273"/>
                <a:gd name="connsiteY4" fmla="*/ 767983 h 1169892"/>
                <a:gd name="connsiteX5" fmla="*/ 875261 w 2189273"/>
                <a:gd name="connsiteY5" fmla="*/ 1165548 h 1169892"/>
                <a:gd name="connsiteX6" fmla="*/ 618 w 2189273"/>
                <a:gd name="connsiteY6" fmla="*/ 489687 h 1169892"/>
                <a:gd name="connsiteX0" fmla="*/ 618 w 2690971"/>
                <a:gd name="connsiteY0" fmla="*/ 489687 h 1169892"/>
                <a:gd name="connsiteX1" fmla="*/ 755992 w 2690971"/>
                <a:gd name="connsiteY1" fmla="*/ 12609 h 1169892"/>
                <a:gd name="connsiteX2" fmla="*/ 1869174 w 2690971"/>
                <a:gd name="connsiteY2" fmla="*/ 171635 h 1169892"/>
                <a:gd name="connsiteX3" fmla="*/ 1193314 w 2690971"/>
                <a:gd name="connsiteY3" fmla="*/ 529444 h 1169892"/>
                <a:gd name="connsiteX4" fmla="*/ 2689517 w 2690971"/>
                <a:gd name="connsiteY4" fmla="*/ 767983 h 1169892"/>
                <a:gd name="connsiteX5" fmla="*/ 875261 w 2690971"/>
                <a:gd name="connsiteY5" fmla="*/ 1165548 h 1169892"/>
                <a:gd name="connsiteX6" fmla="*/ 618 w 2690971"/>
                <a:gd name="connsiteY6" fmla="*/ 489687 h 1169892"/>
                <a:gd name="connsiteX0" fmla="*/ 618 w 2691500"/>
                <a:gd name="connsiteY0" fmla="*/ 489843 h 1170048"/>
                <a:gd name="connsiteX1" fmla="*/ 755992 w 2691500"/>
                <a:gd name="connsiteY1" fmla="*/ 12765 h 1170048"/>
                <a:gd name="connsiteX2" fmla="*/ 1869174 w 2691500"/>
                <a:gd name="connsiteY2" fmla="*/ 171791 h 1170048"/>
                <a:gd name="connsiteX3" fmla="*/ 1579691 w 2691500"/>
                <a:gd name="connsiteY3" fmla="*/ 543169 h 1170048"/>
                <a:gd name="connsiteX4" fmla="*/ 2689517 w 2691500"/>
                <a:gd name="connsiteY4" fmla="*/ 768139 h 1170048"/>
                <a:gd name="connsiteX5" fmla="*/ 875261 w 2691500"/>
                <a:gd name="connsiteY5" fmla="*/ 1165704 h 1170048"/>
                <a:gd name="connsiteX6" fmla="*/ 618 w 2691500"/>
                <a:gd name="connsiteY6" fmla="*/ 489843 h 1170048"/>
                <a:gd name="connsiteX0" fmla="*/ 618 w 2691500"/>
                <a:gd name="connsiteY0" fmla="*/ 521268 h 1201473"/>
                <a:gd name="connsiteX1" fmla="*/ 755992 w 2691500"/>
                <a:gd name="connsiteY1" fmla="*/ 44190 h 1201473"/>
                <a:gd name="connsiteX2" fmla="*/ 1869174 w 2691500"/>
                <a:gd name="connsiteY2" fmla="*/ 81093 h 1201473"/>
                <a:gd name="connsiteX3" fmla="*/ 1579691 w 2691500"/>
                <a:gd name="connsiteY3" fmla="*/ 574594 h 1201473"/>
                <a:gd name="connsiteX4" fmla="*/ 2689517 w 2691500"/>
                <a:gd name="connsiteY4" fmla="*/ 799564 h 1201473"/>
                <a:gd name="connsiteX5" fmla="*/ 875261 w 2691500"/>
                <a:gd name="connsiteY5" fmla="*/ 1197129 h 1201473"/>
                <a:gd name="connsiteX6" fmla="*/ 618 w 2691500"/>
                <a:gd name="connsiteY6" fmla="*/ 521268 h 1201473"/>
                <a:gd name="connsiteX0" fmla="*/ 618 w 2691500"/>
                <a:gd name="connsiteY0" fmla="*/ 521268 h 1200249"/>
                <a:gd name="connsiteX1" fmla="*/ 755992 w 2691500"/>
                <a:gd name="connsiteY1" fmla="*/ 44190 h 1200249"/>
                <a:gd name="connsiteX2" fmla="*/ 1869174 w 2691500"/>
                <a:gd name="connsiteY2" fmla="*/ 81093 h 1200249"/>
                <a:gd name="connsiteX3" fmla="*/ 1579691 w 2691500"/>
                <a:gd name="connsiteY3" fmla="*/ 574594 h 1200249"/>
                <a:gd name="connsiteX4" fmla="*/ 2689517 w 2691500"/>
                <a:gd name="connsiteY4" fmla="*/ 799564 h 1200249"/>
                <a:gd name="connsiteX5" fmla="*/ 875261 w 2691500"/>
                <a:gd name="connsiteY5" fmla="*/ 1197129 h 1200249"/>
                <a:gd name="connsiteX6" fmla="*/ 618 w 2691500"/>
                <a:gd name="connsiteY6" fmla="*/ 521268 h 1200249"/>
                <a:gd name="connsiteX0" fmla="*/ 618 w 2691500"/>
                <a:gd name="connsiteY0" fmla="*/ 521268 h 1203959"/>
                <a:gd name="connsiteX1" fmla="*/ 755992 w 2691500"/>
                <a:gd name="connsiteY1" fmla="*/ 44190 h 1203959"/>
                <a:gd name="connsiteX2" fmla="*/ 1869174 w 2691500"/>
                <a:gd name="connsiteY2" fmla="*/ 81093 h 1203959"/>
                <a:gd name="connsiteX3" fmla="*/ 1579691 w 2691500"/>
                <a:gd name="connsiteY3" fmla="*/ 574594 h 1203959"/>
                <a:gd name="connsiteX4" fmla="*/ 2689517 w 2691500"/>
                <a:gd name="connsiteY4" fmla="*/ 799564 h 1203959"/>
                <a:gd name="connsiteX5" fmla="*/ 875261 w 2691500"/>
                <a:gd name="connsiteY5" fmla="*/ 1197129 h 1203959"/>
                <a:gd name="connsiteX6" fmla="*/ 618 w 2691500"/>
                <a:gd name="connsiteY6" fmla="*/ 521268 h 1203959"/>
                <a:gd name="connsiteX0" fmla="*/ 13226 w 2704108"/>
                <a:gd name="connsiteY0" fmla="*/ 521268 h 1203959"/>
                <a:gd name="connsiteX1" fmla="*/ 469158 w 2704108"/>
                <a:gd name="connsiteY1" fmla="*/ 44190 h 1203959"/>
                <a:gd name="connsiteX2" fmla="*/ 1881782 w 2704108"/>
                <a:gd name="connsiteY2" fmla="*/ 81093 h 1203959"/>
                <a:gd name="connsiteX3" fmla="*/ 1592299 w 2704108"/>
                <a:gd name="connsiteY3" fmla="*/ 574594 h 1203959"/>
                <a:gd name="connsiteX4" fmla="*/ 2702125 w 2704108"/>
                <a:gd name="connsiteY4" fmla="*/ 799564 h 1203959"/>
                <a:gd name="connsiteX5" fmla="*/ 887869 w 2704108"/>
                <a:gd name="connsiteY5" fmla="*/ 1197129 h 1203959"/>
                <a:gd name="connsiteX6" fmla="*/ 13226 w 2704108"/>
                <a:gd name="connsiteY6" fmla="*/ 521268 h 1203959"/>
                <a:gd name="connsiteX0" fmla="*/ 69 w 2690951"/>
                <a:gd name="connsiteY0" fmla="*/ 489761 h 1172452"/>
                <a:gd name="connsiteX1" fmla="*/ 832719 w 2690951"/>
                <a:gd name="connsiteY1" fmla="*/ 66960 h 1172452"/>
                <a:gd name="connsiteX2" fmla="*/ 1868625 w 2690951"/>
                <a:gd name="connsiteY2" fmla="*/ 49586 h 1172452"/>
                <a:gd name="connsiteX3" fmla="*/ 1579142 w 2690951"/>
                <a:gd name="connsiteY3" fmla="*/ 543087 h 1172452"/>
                <a:gd name="connsiteX4" fmla="*/ 2688968 w 2690951"/>
                <a:gd name="connsiteY4" fmla="*/ 768057 h 1172452"/>
                <a:gd name="connsiteX5" fmla="*/ 874712 w 2690951"/>
                <a:gd name="connsiteY5" fmla="*/ 1165622 h 1172452"/>
                <a:gd name="connsiteX6" fmla="*/ 69 w 2690951"/>
                <a:gd name="connsiteY6" fmla="*/ 489761 h 1172452"/>
                <a:gd name="connsiteX0" fmla="*/ 18 w 2690900"/>
                <a:gd name="connsiteY0" fmla="*/ 450503 h 1133194"/>
                <a:gd name="connsiteX1" fmla="*/ 890625 w 2690900"/>
                <a:gd name="connsiteY1" fmla="*/ 190532 h 1133194"/>
                <a:gd name="connsiteX2" fmla="*/ 1868574 w 2690900"/>
                <a:gd name="connsiteY2" fmla="*/ 10328 h 1133194"/>
                <a:gd name="connsiteX3" fmla="*/ 1579091 w 2690900"/>
                <a:gd name="connsiteY3" fmla="*/ 503829 h 1133194"/>
                <a:gd name="connsiteX4" fmla="*/ 2688917 w 2690900"/>
                <a:gd name="connsiteY4" fmla="*/ 728799 h 1133194"/>
                <a:gd name="connsiteX5" fmla="*/ 874661 w 2690900"/>
                <a:gd name="connsiteY5" fmla="*/ 1126364 h 1133194"/>
                <a:gd name="connsiteX6" fmla="*/ 18 w 2690900"/>
                <a:gd name="connsiteY6" fmla="*/ 450503 h 1133194"/>
                <a:gd name="connsiteX0" fmla="*/ 18 w 2690900"/>
                <a:gd name="connsiteY0" fmla="*/ 450503 h 887318"/>
                <a:gd name="connsiteX1" fmla="*/ 890625 w 2690900"/>
                <a:gd name="connsiteY1" fmla="*/ 190532 h 887318"/>
                <a:gd name="connsiteX2" fmla="*/ 1868574 w 2690900"/>
                <a:gd name="connsiteY2" fmla="*/ 10328 h 887318"/>
                <a:gd name="connsiteX3" fmla="*/ 1579091 w 2690900"/>
                <a:gd name="connsiteY3" fmla="*/ 503829 h 887318"/>
                <a:gd name="connsiteX4" fmla="*/ 2688917 w 2690900"/>
                <a:gd name="connsiteY4" fmla="*/ 728799 h 887318"/>
                <a:gd name="connsiteX5" fmla="*/ 874661 w 2690900"/>
                <a:gd name="connsiteY5" fmla="*/ 868550 h 887318"/>
                <a:gd name="connsiteX6" fmla="*/ 18 w 2690900"/>
                <a:gd name="connsiteY6" fmla="*/ 450503 h 887318"/>
                <a:gd name="connsiteX0" fmla="*/ 221 w 2691103"/>
                <a:gd name="connsiteY0" fmla="*/ 450503 h 1106557"/>
                <a:gd name="connsiteX1" fmla="*/ 890828 w 2691103"/>
                <a:gd name="connsiteY1" fmla="*/ 190532 h 1106557"/>
                <a:gd name="connsiteX2" fmla="*/ 1868777 w 2691103"/>
                <a:gd name="connsiteY2" fmla="*/ 10328 h 1106557"/>
                <a:gd name="connsiteX3" fmla="*/ 1579294 w 2691103"/>
                <a:gd name="connsiteY3" fmla="*/ 503829 h 1106557"/>
                <a:gd name="connsiteX4" fmla="*/ 2689120 w 2691103"/>
                <a:gd name="connsiteY4" fmla="*/ 728799 h 1106557"/>
                <a:gd name="connsiteX5" fmla="*/ 836226 w 2691103"/>
                <a:gd name="connsiteY5" fmla="*/ 1099227 h 1106557"/>
                <a:gd name="connsiteX6" fmla="*/ 221 w 2691103"/>
                <a:gd name="connsiteY6" fmla="*/ 450503 h 1106557"/>
                <a:gd name="connsiteX0" fmla="*/ 95 w 2690977"/>
                <a:gd name="connsiteY0" fmla="*/ 462829 h 1118883"/>
                <a:gd name="connsiteX1" fmla="*/ 871383 w 2690977"/>
                <a:gd name="connsiteY1" fmla="*/ 121444 h 1118883"/>
                <a:gd name="connsiteX2" fmla="*/ 1868651 w 2690977"/>
                <a:gd name="connsiteY2" fmla="*/ 22654 h 1118883"/>
                <a:gd name="connsiteX3" fmla="*/ 1579168 w 2690977"/>
                <a:gd name="connsiteY3" fmla="*/ 516155 h 1118883"/>
                <a:gd name="connsiteX4" fmla="*/ 2688994 w 2690977"/>
                <a:gd name="connsiteY4" fmla="*/ 741125 h 1118883"/>
                <a:gd name="connsiteX5" fmla="*/ 836100 w 2690977"/>
                <a:gd name="connsiteY5" fmla="*/ 1111553 h 1118883"/>
                <a:gd name="connsiteX6" fmla="*/ 95 w 2690977"/>
                <a:gd name="connsiteY6" fmla="*/ 462829 h 1118883"/>
                <a:gd name="connsiteX0" fmla="*/ 95 w 2691197"/>
                <a:gd name="connsiteY0" fmla="*/ 466625 h 1122679"/>
                <a:gd name="connsiteX1" fmla="*/ 871383 w 2691197"/>
                <a:gd name="connsiteY1" fmla="*/ 125240 h 1122679"/>
                <a:gd name="connsiteX2" fmla="*/ 1868651 w 2691197"/>
                <a:gd name="connsiteY2" fmla="*/ 26450 h 1122679"/>
                <a:gd name="connsiteX3" fmla="*/ 1685421 w 2691197"/>
                <a:gd name="connsiteY3" fmla="*/ 574228 h 1122679"/>
                <a:gd name="connsiteX4" fmla="*/ 2688994 w 2691197"/>
                <a:gd name="connsiteY4" fmla="*/ 744921 h 1122679"/>
                <a:gd name="connsiteX5" fmla="*/ 836100 w 2691197"/>
                <a:gd name="connsiteY5" fmla="*/ 1115349 h 1122679"/>
                <a:gd name="connsiteX6" fmla="*/ 95 w 2691197"/>
                <a:gd name="connsiteY6" fmla="*/ 466625 h 1122679"/>
                <a:gd name="connsiteX0" fmla="*/ 95 w 2690874"/>
                <a:gd name="connsiteY0" fmla="*/ 457229 h 1113283"/>
                <a:gd name="connsiteX1" fmla="*/ 871383 w 2690874"/>
                <a:gd name="connsiteY1" fmla="*/ 115844 h 1113283"/>
                <a:gd name="connsiteX2" fmla="*/ 1868651 w 2690874"/>
                <a:gd name="connsiteY2" fmla="*/ 17054 h 1113283"/>
                <a:gd name="connsiteX3" fmla="*/ 1521211 w 2690874"/>
                <a:gd name="connsiteY3" fmla="*/ 429140 h 1113283"/>
                <a:gd name="connsiteX4" fmla="*/ 2688994 w 2690874"/>
                <a:gd name="connsiteY4" fmla="*/ 735525 h 1113283"/>
                <a:gd name="connsiteX5" fmla="*/ 836100 w 2690874"/>
                <a:gd name="connsiteY5" fmla="*/ 1105953 h 1113283"/>
                <a:gd name="connsiteX6" fmla="*/ 95 w 2690874"/>
                <a:gd name="connsiteY6" fmla="*/ 457229 h 1113283"/>
                <a:gd name="connsiteX0" fmla="*/ 113 w 2690892"/>
                <a:gd name="connsiteY0" fmla="*/ 467659 h 1123713"/>
                <a:gd name="connsiteX1" fmla="*/ 784466 w 2690892"/>
                <a:gd name="connsiteY1" fmla="*/ 85567 h 1123713"/>
                <a:gd name="connsiteX2" fmla="*/ 1868669 w 2690892"/>
                <a:gd name="connsiteY2" fmla="*/ 27484 h 1123713"/>
                <a:gd name="connsiteX3" fmla="*/ 1521229 w 2690892"/>
                <a:gd name="connsiteY3" fmla="*/ 439570 h 1123713"/>
                <a:gd name="connsiteX4" fmla="*/ 2689012 w 2690892"/>
                <a:gd name="connsiteY4" fmla="*/ 745955 h 1123713"/>
                <a:gd name="connsiteX5" fmla="*/ 836118 w 2690892"/>
                <a:gd name="connsiteY5" fmla="*/ 1116383 h 1123713"/>
                <a:gd name="connsiteX6" fmla="*/ 113 w 2690892"/>
                <a:gd name="connsiteY6" fmla="*/ 467659 h 1123713"/>
                <a:gd name="connsiteX0" fmla="*/ 113 w 2770286"/>
                <a:gd name="connsiteY0" fmla="*/ 467659 h 1141113"/>
                <a:gd name="connsiteX1" fmla="*/ 784466 w 2770286"/>
                <a:gd name="connsiteY1" fmla="*/ 85567 h 1141113"/>
                <a:gd name="connsiteX2" fmla="*/ 1868669 w 2770286"/>
                <a:gd name="connsiteY2" fmla="*/ 27484 h 1141113"/>
                <a:gd name="connsiteX3" fmla="*/ 1521229 w 2770286"/>
                <a:gd name="connsiteY3" fmla="*/ 439570 h 1141113"/>
                <a:gd name="connsiteX4" fmla="*/ 2768511 w 2770286"/>
                <a:gd name="connsiteY4" fmla="*/ 955407 h 1141113"/>
                <a:gd name="connsiteX5" fmla="*/ 836118 w 2770286"/>
                <a:gd name="connsiteY5" fmla="*/ 1116383 h 1141113"/>
                <a:gd name="connsiteX6" fmla="*/ 113 w 2770286"/>
                <a:gd name="connsiteY6" fmla="*/ 467659 h 1141113"/>
                <a:gd name="connsiteX0" fmla="*/ 117 w 2770270"/>
                <a:gd name="connsiteY0" fmla="*/ 409192 h 1082646"/>
                <a:gd name="connsiteX1" fmla="*/ 784470 w 2770270"/>
                <a:gd name="connsiteY1" fmla="*/ 27100 h 1082646"/>
                <a:gd name="connsiteX2" fmla="*/ 1952077 w 2770270"/>
                <a:gd name="connsiteY2" fmla="*/ 70055 h 1082646"/>
                <a:gd name="connsiteX3" fmla="*/ 1521233 w 2770270"/>
                <a:gd name="connsiteY3" fmla="*/ 381103 h 1082646"/>
                <a:gd name="connsiteX4" fmla="*/ 2768515 w 2770270"/>
                <a:gd name="connsiteY4" fmla="*/ 896940 h 1082646"/>
                <a:gd name="connsiteX5" fmla="*/ 836122 w 2770270"/>
                <a:gd name="connsiteY5" fmla="*/ 1057916 h 1082646"/>
                <a:gd name="connsiteX6" fmla="*/ 117 w 2770270"/>
                <a:gd name="connsiteY6" fmla="*/ 409192 h 1082646"/>
                <a:gd name="connsiteX0" fmla="*/ 117 w 3032107"/>
                <a:gd name="connsiteY0" fmla="*/ 409192 h 1067785"/>
                <a:gd name="connsiteX1" fmla="*/ 784470 w 3032107"/>
                <a:gd name="connsiteY1" fmla="*/ 27100 h 1067785"/>
                <a:gd name="connsiteX2" fmla="*/ 1952077 w 3032107"/>
                <a:gd name="connsiteY2" fmla="*/ 70055 h 1067785"/>
                <a:gd name="connsiteX3" fmla="*/ 1521233 w 3032107"/>
                <a:gd name="connsiteY3" fmla="*/ 381103 h 1067785"/>
                <a:gd name="connsiteX4" fmla="*/ 3030623 w 3032107"/>
                <a:gd name="connsiteY4" fmla="*/ 775311 h 1067785"/>
                <a:gd name="connsiteX5" fmla="*/ 836122 w 3032107"/>
                <a:gd name="connsiteY5" fmla="*/ 1057916 h 1067785"/>
                <a:gd name="connsiteX6" fmla="*/ 117 w 3032107"/>
                <a:gd name="connsiteY6" fmla="*/ 409192 h 1067785"/>
                <a:gd name="connsiteX0" fmla="*/ 710 w 3032700"/>
                <a:gd name="connsiteY0" fmla="*/ 409192 h 1126875"/>
                <a:gd name="connsiteX1" fmla="*/ 785063 w 3032700"/>
                <a:gd name="connsiteY1" fmla="*/ 27100 h 1126875"/>
                <a:gd name="connsiteX2" fmla="*/ 1952670 w 3032700"/>
                <a:gd name="connsiteY2" fmla="*/ 70055 h 1126875"/>
                <a:gd name="connsiteX3" fmla="*/ 1521826 w 3032700"/>
                <a:gd name="connsiteY3" fmla="*/ 381103 h 1126875"/>
                <a:gd name="connsiteX4" fmla="*/ 3031216 w 3032700"/>
                <a:gd name="connsiteY4" fmla="*/ 775311 h 1126875"/>
                <a:gd name="connsiteX5" fmla="*/ 915347 w 3032700"/>
                <a:gd name="connsiteY5" fmla="*/ 1118731 h 1126875"/>
                <a:gd name="connsiteX6" fmla="*/ 710 w 3032700"/>
                <a:gd name="connsiteY6" fmla="*/ 409192 h 1126875"/>
                <a:gd name="connsiteX0" fmla="*/ 242 w 3032232"/>
                <a:gd name="connsiteY0" fmla="*/ 409192 h 1097249"/>
                <a:gd name="connsiteX1" fmla="*/ 784595 w 3032232"/>
                <a:gd name="connsiteY1" fmla="*/ 27100 h 1097249"/>
                <a:gd name="connsiteX2" fmla="*/ 1952202 w 3032232"/>
                <a:gd name="connsiteY2" fmla="*/ 70055 h 1097249"/>
                <a:gd name="connsiteX3" fmla="*/ 1521358 w 3032232"/>
                <a:gd name="connsiteY3" fmla="*/ 381103 h 1097249"/>
                <a:gd name="connsiteX4" fmla="*/ 3030748 w 3032232"/>
                <a:gd name="connsiteY4" fmla="*/ 775311 h 1097249"/>
                <a:gd name="connsiteX5" fmla="*/ 731403 w 3032232"/>
                <a:gd name="connsiteY5" fmla="*/ 1088324 h 1097249"/>
                <a:gd name="connsiteX6" fmla="*/ 242 w 3032232"/>
                <a:gd name="connsiteY6" fmla="*/ 409192 h 1097249"/>
                <a:gd name="connsiteX0" fmla="*/ 242 w 3032232"/>
                <a:gd name="connsiteY0" fmla="*/ 409192 h 1114285"/>
                <a:gd name="connsiteX1" fmla="*/ 784595 w 3032232"/>
                <a:gd name="connsiteY1" fmla="*/ 27100 h 1114285"/>
                <a:gd name="connsiteX2" fmla="*/ 1952202 w 3032232"/>
                <a:gd name="connsiteY2" fmla="*/ 70055 h 1114285"/>
                <a:gd name="connsiteX3" fmla="*/ 1521358 w 3032232"/>
                <a:gd name="connsiteY3" fmla="*/ 381103 h 1114285"/>
                <a:gd name="connsiteX4" fmla="*/ 3030748 w 3032232"/>
                <a:gd name="connsiteY4" fmla="*/ 923104 h 1114285"/>
                <a:gd name="connsiteX5" fmla="*/ 731403 w 3032232"/>
                <a:gd name="connsiteY5" fmla="*/ 1088324 h 1114285"/>
                <a:gd name="connsiteX6" fmla="*/ 242 w 3032232"/>
                <a:gd name="connsiteY6" fmla="*/ 409192 h 1114285"/>
                <a:gd name="connsiteX0" fmla="*/ 225 w 2916509"/>
                <a:gd name="connsiteY0" fmla="*/ 409192 h 1109829"/>
                <a:gd name="connsiteX1" fmla="*/ 784578 w 2916509"/>
                <a:gd name="connsiteY1" fmla="*/ 27100 h 1109829"/>
                <a:gd name="connsiteX2" fmla="*/ 1952185 w 2916509"/>
                <a:gd name="connsiteY2" fmla="*/ 70055 h 1109829"/>
                <a:gd name="connsiteX3" fmla="*/ 1521341 w 2916509"/>
                <a:gd name="connsiteY3" fmla="*/ 381103 h 1109829"/>
                <a:gd name="connsiteX4" fmla="*/ 2914916 w 2916509"/>
                <a:gd name="connsiteY4" fmla="*/ 896233 h 1109829"/>
                <a:gd name="connsiteX5" fmla="*/ 731386 w 2916509"/>
                <a:gd name="connsiteY5" fmla="*/ 1088324 h 1109829"/>
                <a:gd name="connsiteX6" fmla="*/ 225 w 2916509"/>
                <a:gd name="connsiteY6" fmla="*/ 409192 h 1109829"/>
                <a:gd name="connsiteX0" fmla="*/ 229 w 2951223"/>
                <a:gd name="connsiteY0" fmla="*/ 409192 h 1122748"/>
                <a:gd name="connsiteX1" fmla="*/ 784582 w 2951223"/>
                <a:gd name="connsiteY1" fmla="*/ 27100 h 1122748"/>
                <a:gd name="connsiteX2" fmla="*/ 1952189 w 2951223"/>
                <a:gd name="connsiteY2" fmla="*/ 70055 h 1122748"/>
                <a:gd name="connsiteX3" fmla="*/ 1521345 w 2951223"/>
                <a:gd name="connsiteY3" fmla="*/ 381103 h 1122748"/>
                <a:gd name="connsiteX4" fmla="*/ 2949664 w 2951223"/>
                <a:gd name="connsiteY4" fmla="*/ 963412 h 1122748"/>
                <a:gd name="connsiteX5" fmla="*/ 731390 w 2951223"/>
                <a:gd name="connsiteY5" fmla="*/ 1088324 h 1122748"/>
                <a:gd name="connsiteX6" fmla="*/ 229 w 2951223"/>
                <a:gd name="connsiteY6" fmla="*/ 409192 h 112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1223" h="1122748">
                  <a:moveTo>
                    <a:pt x="229" y="409192"/>
                  </a:moveTo>
                  <a:cubicBezTo>
                    <a:pt x="9094" y="232321"/>
                    <a:pt x="459255" y="83623"/>
                    <a:pt x="784582" y="27100"/>
                  </a:cubicBezTo>
                  <a:cubicBezTo>
                    <a:pt x="1109909" y="-29423"/>
                    <a:pt x="1829395" y="11054"/>
                    <a:pt x="1952189" y="70055"/>
                  </a:cubicBezTo>
                  <a:cubicBezTo>
                    <a:pt x="2074983" y="129056"/>
                    <a:pt x="1355099" y="232210"/>
                    <a:pt x="1521345" y="381103"/>
                  </a:cubicBezTo>
                  <a:cubicBezTo>
                    <a:pt x="1687591" y="529996"/>
                    <a:pt x="3002673" y="857395"/>
                    <a:pt x="2949664" y="963412"/>
                  </a:cubicBezTo>
                  <a:cubicBezTo>
                    <a:pt x="2896655" y="1069429"/>
                    <a:pt x="1222962" y="1180694"/>
                    <a:pt x="731390" y="1088324"/>
                  </a:cubicBezTo>
                  <a:cubicBezTo>
                    <a:pt x="239818" y="995954"/>
                    <a:pt x="-8636" y="586063"/>
                    <a:pt x="229" y="4091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134A191-6F2E-7A49-BCCC-5E824973EAC5}"/>
                </a:ext>
              </a:extLst>
            </p:cNvPr>
            <p:cNvSpPr/>
            <p:nvPr/>
          </p:nvSpPr>
          <p:spPr>
            <a:xfrm>
              <a:off x="421127" y="22025531"/>
              <a:ext cx="2373805" cy="1216704"/>
            </a:xfrm>
            <a:custGeom>
              <a:avLst/>
              <a:gdLst>
                <a:gd name="connsiteX0" fmla="*/ 151637 w 1566213"/>
                <a:gd name="connsiteY0" fmla="*/ 5976 h 1081331"/>
                <a:gd name="connsiteX1" fmla="*/ 101760 w 1566213"/>
                <a:gd name="connsiteY1" fmla="*/ 1003504 h 1081331"/>
                <a:gd name="connsiteX2" fmla="*/ 1564800 w 1566213"/>
                <a:gd name="connsiteY2" fmla="*/ 970253 h 1081331"/>
                <a:gd name="connsiteX3" fmla="*/ 367768 w 1566213"/>
                <a:gd name="connsiteY3" fmla="*/ 604493 h 1081331"/>
                <a:gd name="connsiteX4" fmla="*/ 151637 w 1566213"/>
                <a:gd name="connsiteY4" fmla="*/ 5976 h 1081331"/>
                <a:gd name="connsiteX0" fmla="*/ 983672 w 2398248"/>
                <a:gd name="connsiteY0" fmla="*/ 18479 h 1413782"/>
                <a:gd name="connsiteX1" fmla="*/ 36021 w 2398248"/>
                <a:gd name="connsiteY1" fmla="*/ 1381767 h 1413782"/>
                <a:gd name="connsiteX2" fmla="*/ 2396835 w 2398248"/>
                <a:gd name="connsiteY2" fmla="*/ 982756 h 1413782"/>
                <a:gd name="connsiteX3" fmla="*/ 1199803 w 2398248"/>
                <a:gd name="connsiteY3" fmla="*/ 616996 h 1413782"/>
                <a:gd name="connsiteX4" fmla="*/ 983672 w 2398248"/>
                <a:gd name="connsiteY4" fmla="*/ 18479 h 1413782"/>
                <a:gd name="connsiteX0" fmla="*/ 981278 w 2395387"/>
                <a:gd name="connsiteY0" fmla="*/ 7153 h 1402456"/>
                <a:gd name="connsiteX1" fmla="*/ 33627 w 2395387"/>
                <a:gd name="connsiteY1" fmla="*/ 1370441 h 1402456"/>
                <a:gd name="connsiteX2" fmla="*/ 2394441 w 2395387"/>
                <a:gd name="connsiteY2" fmla="*/ 971430 h 1402456"/>
                <a:gd name="connsiteX3" fmla="*/ 682020 w 2395387"/>
                <a:gd name="connsiteY3" fmla="*/ 838426 h 1402456"/>
                <a:gd name="connsiteX4" fmla="*/ 981278 w 2395387"/>
                <a:gd name="connsiteY4" fmla="*/ 7153 h 1402456"/>
                <a:gd name="connsiteX0" fmla="*/ 983921 w 2398568"/>
                <a:gd name="connsiteY0" fmla="*/ 23499 h 1418802"/>
                <a:gd name="connsiteX1" fmla="*/ 36270 w 2398568"/>
                <a:gd name="connsiteY1" fmla="*/ 1386787 h 1418802"/>
                <a:gd name="connsiteX2" fmla="*/ 2397084 w 2398568"/>
                <a:gd name="connsiteY2" fmla="*/ 987776 h 1418802"/>
                <a:gd name="connsiteX3" fmla="*/ 1249929 w 2398568"/>
                <a:gd name="connsiteY3" fmla="*/ 555514 h 1418802"/>
                <a:gd name="connsiteX4" fmla="*/ 983921 w 2398568"/>
                <a:gd name="connsiteY4" fmla="*/ 23499 h 1418802"/>
                <a:gd name="connsiteX0" fmla="*/ 986293 w 2400940"/>
                <a:gd name="connsiteY0" fmla="*/ 1365 h 1368267"/>
                <a:gd name="connsiteX1" fmla="*/ 936417 w 2400940"/>
                <a:gd name="connsiteY1" fmla="*/ 699634 h 1368267"/>
                <a:gd name="connsiteX2" fmla="*/ 38642 w 2400940"/>
                <a:gd name="connsiteY2" fmla="*/ 1364653 h 1368267"/>
                <a:gd name="connsiteX3" fmla="*/ 2399456 w 2400940"/>
                <a:gd name="connsiteY3" fmla="*/ 965642 h 1368267"/>
                <a:gd name="connsiteX4" fmla="*/ 1252301 w 2400940"/>
                <a:gd name="connsiteY4" fmla="*/ 533380 h 1368267"/>
                <a:gd name="connsiteX5" fmla="*/ 986293 w 2400940"/>
                <a:gd name="connsiteY5" fmla="*/ 1365 h 1368267"/>
                <a:gd name="connsiteX0" fmla="*/ 1018470 w 2433117"/>
                <a:gd name="connsiteY0" fmla="*/ 1365 h 1253322"/>
                <a:gd name="connsiteX1" fmla="*/ 968594 w 2433117"/>
                <a:gd name="connsiteY1" fmla="*/ 699634 h 1253322"/>
                <a:gd name="connsiteX2" fmla="*/ 37568 w 2433117"/>
                <a:gd name="connsiteY2" fmla="*/ 1248275 h 1253322"/>
                <a:gd name="connsiteX3" fmla="*/ 2431633 w 2433117"/>
                <a:gd name="connsiteY3" fmla="*/ 965642 h 1253322"/>
                <a:gd name="connsiteX4" fmla="*/ 1284478 w 2433117"/>
                <a:gd name="connsiteY4" fmla="*/ 533380 h 1253322"/>
                <a:gd name="connsiteX5" fmla="*/ 1018470 w 2433117"/>
                <a:gd name="connsiteY5" fmla="*/ 1365 h 1253322"/>
                <a:gd name="connsiteX0" fmla="*/ 1018470 w 2433490"/>
                <a:gd name="connsiteY0" fmla="*/ 5675 h 1257632"/>
                <a:gd name="connsiteX1" fmla="*/ 968594 w 2433490"/>
                <a:gd name="connsiteY1" fmla="*/ 703944 h 1257632"/>
                <a:gd name="connsiteX2" fmla="*/ 37568 w 2433490"/>
                <a:gd name="connsiteY2" fmla="*/ 1252585 h 1257632"/>
                <a:gd name="connsiteX3" fmla="*/ 2431633 w 2433490"/>
                <a:gd name="connsiteY3" fmla="*/ 969952 h 1257632"/>
                <a:gd name="connsiteX4" fmla="*/ 1483983 w 2433490"/>
                <a:gd name="connsiteY4" fmla="*/ 404686 h 1257632"/>
                <a:gd name="connsiteX5" fmla="*/ 1018470 w 2433490"/>
                <a:gd name="connsiteY5" fmla="*/ 5675 h 1257632"/>
                <a:gd name="connsiteX0" fmla="*/ 999600 w 2414620"/>
                <a:gd name="connsiteY0" fmla="*/ 3196 h 1258150"/>
                <a:gd name="connsiteX1" fmla="*/ 1282233 w 2414620"/>
                <a:gd name="connsiteY1" fmla="*/ 618338 h 1258150"/>
                <a:gd name="connsiteX2" fmla="*/ 18698 w 2414620"/>
                <a:gd name="connsiteY2" fmla="*/ 1250106 h 1258150"/>
                <a:gd name="connsiteX3" fmla="*/ 2412763 w 2414620"/>
                <a:gd name="connsiteY3" fmla="*/ 967473 h 1258150"/>
                <a:gd name="connsiteX4" fmla="*/ 1465113 w 2414620"/>
                <a:gd name="connsiteY4" fmla="*/ 402207 h 1258150"/>
                <a:gd name="connsiteX5" fmla="*/ 999600 w 2414620"/>
                <a:gd name="connsiteY5" fmla="*/ 3196 h 1258150"/>
                <a:gd name="connsiteX0" fmla="*/ 958785 w 2373805"/>
                <a:gd name="connsiteY0" fmla="*/ 3196 h 1216704"/>
                <a:gd name="connsiteX1" fmla="*/ 1241418 w 2373805"/>
                <a:gd name="connsiteY1" fmla="*/ 618338 h 1216704"/>
                <a:gd name="connsiteX2" fmla="*/ 19237 w 2373805"/>
                <a:gd name="connsiteY2" fmla="*/ 1207417 h 1216704"/>
                <a:gd name="connsiteX3" fmla="*/ 2371948 w 2373805"/>
                <a:gd name="connsiteY3" fmla="*/ 967473 h 1216704"/>
                <a:gd name="connsiteX4" fmla="*/ 1424298 w 2373805"/>
                <a:gd name="connsiteY4" fmla="*/ 402207 h 1216704"/>
                <a:gd name="connsiteX5" fmla="*/ 958785 w 2373805"/>
                <a:gd name="connsiteY5" fmla="*/ 3196 h 121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805" h="1216704">
                  <a:moveTo>
                    <a:pt x="958785" y="3196"/>
                  </a:moveTo>
                  <a:cubicBezTo>
                    <a:pt x="928305" y="39218"/>
                    <a:pt x="1398009" y="417635"/>
                    <a:pt x="1241418" y="618338"/>
                  </a:cubicBezTo>
                  <a:cubicBezTo>
                    <a:pt x="1084827" y="819041"/>
                    <a:pt x="-169185" y="1149228"/>
                    <a:pt x="19237" y="1207417"/>
                  </a:cubicBezTo>
                  <a:cubicBezTo>
                    <a:pt x="207659" y="1265606"/>
                    <a:pt x="2327613" y="1033975"/>
                    <a:pt x="2371948" y="967473"/>
                  </a:cubicBezTo>
                  <a:cubicBezTo>
                    <a:pt x="2416283" y="900971"/>
                    <a:pt x="1654283" y="560149"/>
                    <a:pt x="1424298" y="402207"/>
                  </a:cubicBezTo>
                  <a:cubicBezTo>
                    <a:pt x="1194313" y="244265"/>
                    <a:pt x="989265" y="-32826"/>
                    <a:pt x="958785" y="3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F2D375-E9F3-0C41-828A-26FDCCF34C71}"/>
              </a:ext>
            </a:extLst>
          </p:cNvPr>
          <p:cNvCxnSpPr>
            <a:cxnSpLocks/>
            <a:stCxn id="172" idx="0"/>
            <a:endCxn id="184" idx="4"/>
          </p:cNvCxnSpPr>
          <p:nvPr/>
        </p:nvCxnSpPr>
        <p:spPr>
          <a:xfrm>
            <a:off x="21107612" y="22287676"/>
            <a:ext cx="3644419" cy="3431081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E9D6CCB-64E5-CC45-B03D-198DAF18FDAD}"/>
              </a:ext>
            </a:extLst>
          </p:cNvPr>
          <p:cNvGrpSpPr/>
          <p:nvPr/>
        </p:nvGrpSpPr>
        <p:grpSpPr>
          <a:xfrm>
            <a:off x="18823836" y="24735604"/>
            <a:ext cx="1435345" cy="1146745"/>
            <a:chOff x="17636627" y="21482367"/>
            <a:chExt cx="1435345" cy="1146745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538EDBB-0527-2E4B-BEA2-7669E40472C2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Pie 271">
              <a:extLst>
                <a:ext uri="{FF2B5EF4-FFF2-40B4-BE49-F238E27FC236}">
                  <a16:creationId xmlns:a16="http://schemas.microsoft.com/office/drawing/2014/main" id="{5433BC36-7EF0-2049-86B2-2DAFCC1BD25D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36354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006683CE-D844-014A-BD0A-AF25CCF14A31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0D634C-F4DC-1C4B-B7C6-BD033FFB1BE3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24.3%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A9FBE97E-0CAE-D140-8ACE-28C738DC227B}"/>
              </a:ext>
            </a:extLst>
          </p:cNvPr>
          <p:cNvSpPr txBox="1"/>
          <p:nvPr/>
        </p:nvSpPr>
        <p:spPr>
          <a:xfrm>
            <a:off x="1096227" y="24297378"/>
            <a:ext cx="37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  <a:alpha val="66000"/>
                  </a:schemeClr>
                </a:solidFill>
                <a:latin typeface="Franklin Gothic Medium Cond" panose="020B0606030402020204" pitchFamily="34" charset="0"/>
              </a:rPr>
              <a:t>freshwater / brackish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E402AA-F358-DF40-9A1D-181CD8801E7D}"/>
              </a:ext>
            </a:extLst>
          </p:cNvPr>
          <p:cNvGrpSpPr/>
          <p:nvPr/>
        </p:nvGrpSpPr>
        <p:grpSpPr>
          <a:xfrm flipH="1">
            <a:off x="11981760" y="21267524"/>
            <a:ext cx="11581609" cy="8352772"/>
            <a:chOff x="11170530" y="21267524"/>
            <a:chExt cx="11581609" cy="8352772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555351F-FC8F-D742-8C57-E75C3FC3436A}"/>
                </a:ext>
              </a:extLst>
            </p:cNvPr>
            <p:cNvCxnSpPr>
              <a:cxnSpLocks/>
              <a:stCxn id="173" idx="0"/>
            </p:cNvCxnSpPr>
            <p:nvPr/>
          </p:nvCxnSpPr>
          <p:spPr>
            <a:xfrm flipH="1">
              <a:off x="11170530" y="21920086"/>
              <a:ext cx="3783855" cy="7700210"/>
            </a:xfrm>
            <a:prstGeom prst="line">
              <a:avLst/>
            </a:prstGeom>
            <a:ln w="63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32BBC93-A136-5E43-B847-30801F416519}"/>
                </a:ext>
              </a:extLst>
            </p:cNvPr>
            <p:cNvCxnSpPr>
              <a:cxnSpLocks/>
              <a:stCxn id="244" idx="0"/>
              <a:endCxn id="216" idx="2"/>
            </p:cNvCxnSpPr>
            <p:nvPr/>
          </p:nvCxnSpPr>
          <p:spPr>
            <a:xfrm>
              <a:off x="18405912" y="21273612"/>
              <a:ext cx="735276" cy="7646615"/>
            </a:xfrm>
            <a:prstGeom prst="line">
              <a:avLst/>
            </a:prstGeom>
            <a:ln w="63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FBAA142-4A5A-214F-B027-6F4E869F24FE}"/>
                </a:ext>
              </a:extLst>
            </p:cNvPr>
            <p:cNvCxnSpPr>
              <a:cxnSpLocks/>
              <a:stCxn id="170" idx="0"/>
              <a:endCxn id="177" idx="0"/>
            </p:cNvCxnSpPr>
            <p:nvPr/>
          </p:nvCxnSpPr>
          <p:spPr>
            <a:xfrm>
              <a:off x="19076221" y="21464777"/>
              <a:ext cx="3675918" cy="3408613"/>
            </a:xfrm>
            <a:prstGeom prst="line">
              <a:avLst/>
            </a:prstGeom>
            <a:ln w="63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Graphic 167" descr="Tug boat">
              <a:extLst>
                <a:ext uri="{FF2B5EF4-FFF2-40B4-BE49-F238E27FC236}">
                  <a16:creationId xmlns:a16="http://schemas.microsoft.com/office/drawing/2014/main" id="{A5CA8846-95CC-DA42-81A4-5A9B660CE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28451"/>
            <a:stretch/>
          </p:blipFill>
          <p:spPr>
            <a:xfrm>
              <a:off x="14690408" y="22036232"/>
              <a:ext cx="3565253" cy="2627486"/>
            </a:xfrm>
            <a:prstGeom prst="rect">
              <a:avLst/>
            </a:prstGeom>
          </p:spPr>
        </p:pic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D9442552-DE70-D847-8F4B-1E276723F771}"/>
                </a:ext>
              </a:extLst>
            </p:cNvPr>
            <p:cNvSpPr/>
            <p:nvPr/>
          </p:nvSpPr>
          <p:spPr>
            <a:xfrm rot="641118" flipH="1">
              <a:off x="17766443" y="21432337"/>
              <a:ext cx="1925782" cy="3741751"/>
            </a:xfrm>
            <a:prstGeom prst="arc">
              <a:avLst/>
            </a:prstGeom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ED93966B-71B7-BC43-B1A9-6FF99BBD6E76}"/>
                </a:ext>
              </a:extLst>
            </p:cNvPr>
            <p:cNvGrpSpPr/>
            <p:nvPr/>
          </p:nvGrpSpPr>
          <p:grpSpPr>
            <a:xfrm rot="17012586" flipH="1">
              <a:off x="17546350" y="22743314"/>
              <a:ext cx="179236" cy="268668"/>
              <a:chOff x="25122798" y="21993472"/>
              <a:chExt cx="254699" cy="381784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F67F1D6F-9EEF-2348-8732-9787E6ED9ED5}"/>
                  </a:ext>
                </a:extLst>
              </p:cNvPr>
              <p:cNvSpPr/>
              <p:nvPr/>
            </p:nvSpPr>
            <p:spPr>
              <a:xfrm>
                <a:off x="25122798" y="21993472"/>
                <a:ext cx="254699" cy="2546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BBEDED8F-AB5F-1C40-92CB-B5B2E6572391}"/>
                  </a:ext>
                </a:extLst>
              </p:cNvPr>
              <p:cNvCxnSpPr>
                <a:cxnSpLocks/>
                <a:stCxn id="254" idx="4"/>
              </p:cNvCxnSpPr>
              <p:nvPr/>
            </p:nvCxnSpPr>
            <p:spPr>
              <a:xfrm flipH="1">
                <a:off x="25250147" y="22248171"/>
                <a:ext cx="1" cy="91440"/>
              </a:xfrm>
              <a:prstGeom prst="line">
                <a:avLst/>
              </a:prstGeom>
              <a:ln w="317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ounded Rectangle 255">
                <a:extLst>
                  <a:ext uri="{FF2B5EF4-FFF2-40B4-BE49-F238E27FC236}">
                    <a16:creationId xmlns:a16="http://schemas.microsoft.com/office/drawing/2014/main" id="{CC77DCC6-8633-3F41-871A-325CC521B7DE}"/>
                  </a:ext>
                </a:extLst>
              </p:cNvPr>
              <p:cNvSpPr/>
              <p:nvPr/>
            </p:nvSpPr>
            <p:spPr>
              <a:xfrm>
                <a:off x="25169851" y="22317225"/>
                <a:ext cx="146168" cy="5803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3259AAC2-C570-C146-AF41-DF712B9EFCD0}"/>
                </a:ext>
              </a:extLst>
            </p:cNvPr>
            <p:cNvSpPr/>
            <p:nvPr/>
          </p:nvSpPr>
          <p:spPr>
            <a:xfrm rot="20094452">
              <a:off x="13456798" y="22111111"/>
              <a:ext cx="1925782" cy="3741751"/>
            </a:xfrm>
            <a:prstGeom prst="arc">
              <a:avLst/>
            </a:prstGeom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1ECF1F00-019F-BB4C-A1F2-4331DEA1FB41}"/>
                </a:ext>
              </a:extLst>
            </p:cNvPr>
            <p:cNvSpPr/>
            <p:nvPr/>
          </p:nvSpPr>
          <p:spPr>
            <a:xfrm rot="277415">
              <a:off x="13840684" y="21913998"/>
              <a:ext cx="1925782" cy="3741751"/>
            </a:xfrm>
            <a:prstGeom prst="arc">
              <a:avLst/>
            </a:prstGeom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DEF95EF-408C-D945-B17E-E8B314F19E91}"/>
                </a:ext>
              </a:extLst>
            </p:cNvPr>
            <p:cNvGrpSpPr/>
            <p:nvPr/>
          </p:nvGrpSpPr>
          <p:grpSpPr>
            <a:xfrm rot="17826551" flipH="1">
              <a:off x="17835650" y="22657263"/>
              <a:ext cx="179236" cy="268668"/>
              <a:chOff x="25122798" y="21993472"/>
              <a:chExt cx="254699" cy="381784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99E51C4D-6627-FB4D-A050-D36036BEB21F}"/>
                  </a:ext>
                </a:extLst>
              </p:cNvPr>
              <p:cNvSpPr/>
              <p:nvPr/>
            </p:nvSpPr>
            <p:spPr>
              <a:xfrm>
                <a:off x="25122798" y="21993472"/>
                <a:ext cx="254699" cy="2546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4012C68-C88C-F849-9F72-9256206F0B3C}"/>
                  </a:ext>
                </a:extLst>
              </p:cNvPr>
              <p:cNvCxnSpPr>
                <a:cxnSpLocks/>
                <a:stCxn id="181" idx="4"/>
              </p:cNvCxnSpPr>
              <p:nvPr/>
            </p:nvCxnSpPr>
            <p:spPr>
              <a:xfrm flipH="1">
                <a:off x="25250147" y="22248171"/>
                <a:ext cx="1" cy="91440"/>
              </a:xfrm>
              <a:prstGeom prst="line">
                <a:avLst/>
              </a:prstGeom>
              <a:ln w="317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7EF04CC1-E1EC-5A4A-8377-D5FFB3F85DA5}"/>
                  </a:ext>
                </a:extLst>
              </p:cNvPr>
              <p:cNvSpPr/>
              <p:nvPr/>
            </p:nvSpPr>
            <p:spPr>
              <a:xfrm>
                <a:off x="25169851" y="22317225"/>
                <a:ext cx="146168" cy="5803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0B61E33-D74D-C24C-9231-0D9517D78C1E}"/>
                </a:ext>
              </a:extLst>
            </p:cNvPr>
            <p:cNvGrpSpPr/>
            <p:nvPr/>
          </p:nvGrpSpPr>
          <p:grpSpPr>
            <a:xfrm rot="3071317" flipH="1">
              <a:off x="14951905" y="23111235"/>
              <a:ext cx="179236" cy="268668"/>
              <a:chOff x="25122798" y="21993472"/>
              <a:chExt cx="254699" cy="381784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084A3EF-1655-8D40-95D4-038377DB3655}"/>
                  </a:ext>
                </a:extLst>
              </p:cNvPr>
              <p:cNvSpPr/>
              <p:nvPr/>
            </p:nvSpPr>
            <p:spPr>
              <a:xfrm>
                <a:off x="25122798" y="21993472"/>
                <a:ext cx="254699" cy="2546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C747523-1BDF-5F47-9029-23A3F9306AE4}"/>
                  </a:ext>
                </a:extLst>
              </p:cNvPr>
              <p:cNvCxnSpPr>
                <a:cxnSpLocks/>
                <a:stCxn id="190" idx="4"/>
              </p:cNvCxnSpPr>
              <p:nvPr/>
            </p:nvCxnSpPr>
            <p:spPr>
              <a:xfrm flipH="1">
                <a:off x="25250147" y="22248171"/>
                <a:ext cx="1" cy="91440"/>
              </a:xfrm>
              <a:prstGeom prst="line">
                <a:avLst/>
              </a:prstGeom>
              <a:ln w="317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180B7E37-1C4A-9543-98DC-EFBE3C76AD34}"/>
                  </a:ext>
                </a:extLst>
              </p:cNvPr>
              <p:cNvSpPr/>
              <p:nvPr/>
            </p:nvSpPr>
            <p:spPr>
              <a:xfrm>
                <a:off x="25169851" y="22317225"/>
                <a:ext cx="146168" cy="5803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EE543C2-D8CC-244A-8EA4-85D029900E41}"/>
                </a:ext>
              </a:extLst>
            </p:cNvPr>
            <p:cNvGrpSpPr/>
            <p:nvPr/>
          </p:nvGrpSpPr>
          <p:grpSpPr>
            <a:xfrm rot="4479636" flipH="1">
              <a:off x="15600819" y="23076272"/>
              <a:ext cx="179236" cy="268668"/>
              <a:chOff x="25122798" y="21993472"/>
              <a:chExt cx="254699" cy="38178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D527DE9-A56E-744C-ABB1-2D4DB640F51B}"/>
                  </a:ext>
                </a:extLst>
              </p:cNvPr>
              <p:cNvSpPr/>
              <p:nvPr/>
            </p:nvSpPr>
            <p:spPr>
              <a:xfrm>
                <a:off x="25122798" y="21993472"/>
                <a:ext cx="254699" cy="2546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3A2FF1D8-11FB-9441-821D-135FED32EB45}"/>
                  </a:ext>
                </a:extLst>
              </p:cNvPr>
              <p:cNvCxnSpPr>
                <a:cxnSpLocks/>
                <a:stCxn id="194" idx="4"/>
              </p:cNvCxnSpPr>
              <p:nvPr/>
            </p:nvCxnSpPr>
            <p:spPr>
              <a:xfrm flipH="1">
                <a:off x="25250147" y="22248171"/>
                <a:ext cx="1" cy="91440"/>
              </a:xfrm>
              <a:prstGeom prst="line">
                <a:avLst/>
              </a:prstGeom>
              <a:ln w="317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FD12070B-9305-CF4C-9CE4-2DBD4CCEAF37}"/>
                  </a:ext>
                </a:extLst>
              </p:cNvPr>
              <p:cNvSpPr/>
              <p:nvPr/>
            </p:nvSpPr>
            <p:spPr>
              <a:xfrm>
                <a:off x="25169851" y="22317225"/>
                <a:ext cx="146168" cy="5803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6E2303EE-FFC4-9049-B2CD-B2F0E6FC7552}"/>
                </a:ext>
              </a:extLst>
            </p:cNvPr>
            <p:cNvSpPr/>
            <p:nvPr/>
          </p:nvSpPr>
          <p:spPr>
            <a:xfrm rot="21322585" flipH="1">
              <a:off x="17593831" y="21267524"/>
              <a:ext cx="1925782" cy="3741751"/>
            </a:xfrm>
            <a:prstGeom prst="arc">
              <a:avLst/>
            </a:prstGeom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2D112B1-CF43-214B-91F7-CBD3041812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009" t="56234" r="37347" b="30669"/>
          <a:stretch/>
        </p:blipFill>
        <p:spPr>
          <a:xfrm>
            <a:off x="494576" y="2807066"/>
            <a:ext cx="2130552" cy="2130552"/>
          </a:xfrm>
          <a:prstGeom prst="roundRect">
            <a:avLst>
              <a:gd name="adj" fmla="val 6349"/>
            </a:avLst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C0017C7-96AC-F242-ADF0-E275C63D655A}"/>
              </a:ext>
            </a:extLst>
          </p:cNvPr>
          <p:cNvGrpSpPr/>
          <p:nvPr/>
        </p:nvGrpSpPr>
        <p:grpSpPr>
          <a:xfrm>
            <a:off x="11461459" y="26960839"/>
            <a:ext cx="727901" cy="7086234"/>
            <a:chOff x="9930649" y="26436075"/>
            <a:chExt cx="727901" cy="7374412"/>
          </a:xfrm>
        </p:grpSpPr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1322CC01-01E2-F34C-A010-4365D90AE024}"/>
                </a:ext>
              </a:extLst>
            </p:cNvPr>
            <p:cNvSpPr/>
            <p:nvPr/>
          </p:nvSpPr>
          <p:spPr>
            <a:xfrm>
              <a:off x="9930649" y="26436075"/>
              <a:ext cx="581663" cy="7374412"/>
            </a:xfrm>
            <a:prstGeom prst="leftBracket">
              <a:avLst/>
            </a:prstGeom>
            <a:ln w="66675">
              <a:solidFill>
                <a:schemeClr val="accent5">
                  <a:lumMod val="60000"/>
                  <a:lumOff val="40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457B9A2-0EF6-1B4B-ADC3-B9A6D45069B4}"/>
                </a:ext>
              </a:extLst>
            </p:cNvPr>
            <p:cNvSpPr txBox="1"/>
            <p:nvPr/>
          </p:nvSpPr>
          <p:spPr>
            <a:xfrm rot="16200000">
              <a:off x="6827116" y="29769337"/>
              <a:ext cx="6954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Franklin Gothic Medium Cond" panose="020B0606030402020204" pitchFamily="34" charset="0"/>
                </a:rPr>
                <a:t>d  e  e  p  w  a  t  e  r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127E19-6DD5-BC4F-BBDF-37DE4B1783C7}"/>
              </a:ext>
            </a:extLst>
          </p:cNvPr>
          <p:cNvGrpSpPr/>
          <p:nvPr/>
        </p:nvGrpSpPr>
        <p:grpSpPr>
          <a:xfrm rot="16200000">
            <a:off x="8082957" y="23435055"/>
            <a:ext cx="758512" cy="5918043"/>
            <a:chOff x="9930649" y="26436075"/>
            <a:chExt cx="758512" cy="7374412"/>
          </a:xfrm>
        </p:grpSpPr>
        <p:sp>
          <p:nvSpPr>
            <p:cNvPr id="165" name="Left Bracket 164">
              <a:extLst>
                <a:ext uri="{FF2B5EF4-FFF2-40B4-BE49-F238E27FC236}">
                  <a16:creationId xmlns:a16="http://schemas.microsoft.com/office/drawing/2014/main" id="{5B006754-27DD-DB4C-B533-E6F1581B0A67}"/>
                </a:ext>
              </a:extLst>
            </p:cNvPr>
            <p:cNvSpPr/>
            <p:nvPr/>
          </p:nvSpPr>
          <p:spPr>
            <a:xfrm>
              <a:off x="9930649" y="26436075"/>
              <a:ext cx="581663" cy="7374412"/>
            </a:xfrm>
            <a:prstGeom prst="leftBracket">
              <a:avLst/>
            </a:prstGeom>
            <a:ln w="66675">
              <a:solidFill>
                <a:schemeClr val="accent5">
                  <a:lumMod val="60000"/>
                  <a:lumOff val="40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2D3BA92-59C1-2644-9C6A-94C2C364D7F7}"/>
                </a:ext>
              </a:extLst>
            </p:cNvPr>
            <p:cNvSpPr txBox="1"/>
            <p:nvPr/>
          </p:nvSpPr>
          <p:spPr>
            <a:xfrm rot="5400000">
              <a:off x="6857727" y="29769339"/>
              <a:ext cx="6954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Franklin Gothic Medium Cond" panose="020B0606030402020204" pitchFamily="34" charset="0"/>
                </a:rPr>
                <a:t>c  o  a  s  t  a  l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E0AA4F7-FFA9-874B-8BF3-8D52D1F5C919}"/>
              </a:ext>
            </a:extLst>
          </p:cNvPr>
          <p:cNvGrpSpPr/>
          <p:nvPr/>
        </p:nvGrpSpPr>
        <p:grpSpPr>
          <a:xfrm>
            <a:off x="29087962" y="26500251"/>
            <a:ext cx="1435345" cy="1146745"/>
            <a:chOff x="17636627" y="21482367"/>
            <a:chExt cx="1435345" cy="1146745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4F0055-4851-9C44-B1CA-56020B100409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Pie 200">
              <a:extLst>
                <a:ext uri="{FF2B5EF4-FFF2-40B4-BE49-F238E27FC236}">
                  <a16:creationId xmlns:a16="http://schemas.microsoft.com/office/drawing/2014/main" id="{1586D91F-5D8E-F742-8FC6-9B7F1BB7E3E9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0226817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EA5CDA0-B064-4843-9E2D-8077E3549120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58B6061-8C07-0C4C-9F45-032FFB0A4F3C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26.4%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F350FCF-99A9-914C-AC0A-682BDE81AC7C}"/>
              </a:ext>
            </a:extLst>
          </p:cNvPr>
          <p:cNvGrpSpPr/>
          <p:nvPr/>
        </p:nvGrpSpPr>
        <p:grpSpPr>
          <a:xfrm>
            <a:off x="29088057" y="29599051"/>
            <a:ext cx="1435345" cy="1146745"/>
            <a:chOff x="17636627" y="21482367"/>
            <a:chExt cx="1435345" cy="1146745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3B62A2A-0C39-9641-953D-7583956DD3F9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Pie 207">
              <a:extLst>
                <a:ext uri="{FF2B5EF4-FFF2-40B4-BE49-F238E27FC236}">
                  <a16:creationId xmlns:a16="http://schemas.microsoft.com/office/drawing/2014/main" id="{DEA52C2C-0A1E-A141-9A95-79EED295FC39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620391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D0F71F2-AB1D-3B4D-95CA-165A6312C112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45AFE42-B2D8-8547-8332-791DC32750C6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21.2%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A38DB24-599F-1841-B4D1-37BC2CED1EC0}"/>
              </a:ext>
            </a:extLst>
          </p:cNvPr>
          <p:cNvGrpSpPr/>
          <p:nvPr/>
        </p:nvGrpSpPr>
        <p:grpSpPr>
          <a:xfrm>
            <a:off x="3097392" y="22590734"/>
            <a:ext cx="1435345" cy="1146745"/>
            <a:chOff x="17616904" y="21482367"/>
            <a:chExt cx="1435345" cy="1146745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D77F156-7034-7A4B-BFA1-37DBB2332AEB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Pie 212">
              <a:extLst>
                <a:ext uri="{FF2B5EF4-FFF2-40B4-BE49-F238E27FC236}">
                  <a16:creationId xmlns:a16="http://schemas.microsoft.com/office/drawing/2014/main" id="{29F9A5EE-3950-A049-8E51-0B751392E4DB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506577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48DAB87-8314-E244-ADBE-DAA6FF26F3C4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8189984-121B-FF4D-A35D-2FE3B0B20FEC}"/>
                </a:ext>
              </a:extLst>
            </p:cNvPr>
            <p:cNvSpPr txBox="1"/>
            <p:nvPr/>
          </p:nvSpPr>
          <p:spPr>
            <a:xfrm>
              <a:off x="17616904" y="2184227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8.6%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F47BCDA-1CC1-C84E-9B14-2B2B9B13E61B}"/>
              </a:ext>
            </a:extLst>
          </p:cNvPr>
          <p:cNvGrpSpPr/>
          <p:nvPr/>
        </p:nvGrpSpPr>
        <p:grpSpPr>
          <a:xfrm>
            <a:off x="29087961" y="24571628"/>
            <a:ext cx="1435345" cy="1146745"/>
            <a:chOff x="17636627" y="21482367"/>
            <a:chExt cx="1435345" cy="1146745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91BC197-D3DA-994A-B977-CBAB28680FAC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Pie 136">
              <a:extLst>
                <a:ext uri="{FF2B5EF4-FFF2-40B4-BE49-F238E27FC236}">
                  <a16:creationId xmlns:a16="http://schemas.microsoft.com/office/drawing/2014/main" id="{808A129A-4FF8-1F40-93E2-E21B520207B4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36354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86ABFA1-E063-7142-8FE3-1C33B5CC9E8B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2C80462-010B-014F-9992-C697AD06550B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23.9%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EE5D331-2B89-1843-97E0-300FF49D5DCE}"/>
              </a:ext>
            </a:extLst>
          </p:cNvPr>
          <p:cNvGrpSpPr/>
          <p:nvPr/>
        </p:nvGrpSpPr>
        <p:grpSpPr>
          <a:xfrm>
            <a:off x="5861054" y="24294210"/>
            <a:ext cx="1435345" cy="1146745"/>
            <a:chOff x="17607130" y="21482367"/>
            <a:chExt cx="1435345" cy="114674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23BD7EE-2AE6-2D46-8831-723BEF2DC279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ie 148">
              <a:extLst>
                <a:ext uri="{FF2B5EF4-FFF2-40B4-BE49-F238E27FC236}">
                  <a16:creationId xmlns:a16="http://schemas.microsoft.com/office/drawing/2014/main" id="{D1544B72-07F4-0D47-BE80-FFD781FE0AD8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36354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C97BBC-F601-C246-A2E6-102B96BD8C08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AAB7601-FEFB-5441-A4D3-F15AD74A0D9C}"/>
                </a:ext>
              </a:extLst>
            </p:cNvPr>
            <p:cNvSpPr txBox="1"/>
            <p:nvPr/>
          </p:nvSpPr>
          <p:spPr>
            <a:xfrm>
              <a:off x="17607130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24.1%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7EC86B8-DB5E-E241-B1A6-B3CD3FEB8891}"/>
              </a:ext>
            </a:extLst>
          </p:cNvPr>
          <p:cNvGrpSpPr/>
          <p:nvPr/>
        </p:nvGrpSpPr>
        <p:grpSpPr>
          <a:xfrm>
            <a:off x="17902695" y="28843416"/>
            <a:ext cx="1435345" cy="1146745"/>
            <a:chOff x="17636627" y="21482367"/>
            <a:chExt cx="1435345" cy="114674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0D82ED6-80AF-8C4C-B505-260104C3A434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Pie 153">
              <a:extLst>
                <a:ext uri="{FF2B5EF4-FFF2-40B4-BE49-F238E27FC236}">
                  <a16:creationId xmlns:a16="http://schemas.microsoft.com/office/drawing/2014/main" id="{8E2F9E89-81BC-644C-A05F-E0F9927E62A8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8452651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9D11074-5701-E94C-BA3B-40EFBAE59537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2567C7E-1D98-CD42-82ED-A4056F04CFBE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35.2%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4165C55-D405-BE4F-B6BE-D508CA2B8B0A}"/>
              </a:ext>
            </a:extLst>
          </p:cNvPr>
          <p:cNvGrpSpPr/>
          <p:nvPr/>
        </p:nvGrpSpPr>
        <p:grpSpPr>
          <a:xfrm>
            <a:off x="11237193" y="24521691"/>
            <a:ext cx="1435345" cy="1146745"/>
            <a:chOff x="17636627" y="21482367"/>
            <a:chExt cx="1435345" cy="1146745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3222A5A-AA78-C54A-8F72-A302219E5B19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ie 170">
              <a:extLst>
                <a:ext uri="{FF2B5EF4-FFF2-40B4-BE49-F238E27FC236}">
                  <a16:creationId xmlns:a16="http://schemas.microsoft.com/office/drawing/2014/main" id="{FB77AA8F-079F-8F4C-AF45-1B41DF274CE6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36354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0C1D51B-0FE1-6049-BDE8-CFCB8E1EC218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E42DD2B-111F-DC46-AA9C-406DE22066B8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18.9%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8D1202-842A-F44E-B9B8-345A1F01824B}"/>
              </a:ext>
            </a:extLst>
          </p:cNvPr>
          <p:cNvGrpSpPr/>
          <p:nvPr/>
        </p:nvGrpSpPr>
        <p:grpSpPr>
          <a:xfrm>
            <a:off x="24067101" y="24820599"/>
            <a:ext cx="1435345" cy="1146745"/>
            <a:chOff x="17609733" y="21482367"/>
            <a:chExt cx="1435345" cy="114674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13A98C3-F30A-704B-AE6E-2DEB67C2A6DF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ie 181">
              <a:extLst>
                <a:ext uri="{FF2B5EF4-FFF2-40B4-BE49-F238E27FC236}">
                  <a16:creationId xmlns:a16="http://schemas.microsoft.com/office/drawing/2014/main" id="{584DC1C7-3D3E-A74C-908C-C22DA800C56C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11076080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D075B52-B4E7-4E47-8150-2ABC9D96A55E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C066A2B-FF19-6A4A-8194-10BB8EC54964}"/>
                </a:ext>
              </a:extLst>
            </p:cNvPr>
            <p:cNvSpPr txBox="1"/>
            <p:nvPr/>
          </p:nvSpPr>
          <p:spPr>
            <a:xfrm>
              <a:off x="17609733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21.4%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F95F7EC-5546-C548-9699-2970FD4861D1}"/>
              </a:ext>
            </a:extLst>
          </p:cNvPr>
          <p:cNvGrpSpPr/>
          <p:nvPr/>
        </p:nvGrpSpPr>
        <p:grpSpPr>
          <a:xfrm>
            <a:off x="14875038" y="28106863"/>
            <a:ext cx="1435345" cy="1146745"/>
            <a:chOff x="17636627" y="21482367"/>
            <a:chExt cx="1435345" cy="1146745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46AA132-41C0-4943-8879-8D6884D75C80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Pie 199">
              <a:extLst>
                <a:ext uri="{FF2B5EF4-FFF2-40B4-BE49-F238E27FC236}">
                  <a16:creationId xmlns:a16="http://schemas.microsoft.com/office/drawing/2014/main" id="{D8CC2FDA-55BE-9245-8361-643AF9066E11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924300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8E70152-7252-8A4C-A2E7-2507EC237A24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343D535-A98F-3347-94D3-73D856309D01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31.2%</a:t>
              </a:r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72042471-E25D-B646-BFF6-A0EBD201CBF6}"/>
              </a:ext>
            </a:extLst>
          </p:cNvPr>
          <p:cNvSpPr txBox="1"/>
          <p:nvPr/>
        </p:nvSpPr>
        <p:spPr>
          <a:xfrm>
            <a:off x="19979703" y="25499345"/>
            <a:ext cx="1806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pelagic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AA7E6C-2D82-C443-BB9E-73553F533FF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1700" y="26519549"/>
            <a:ext cx="2921333" cy="14606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279F3E-9797-B944-BDF9-934C849EF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06263" y="25884086"/>
            <a:ext cx="2478308" cy="12391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B2407C-FDBF-2947-BA1E-BE27B887417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31476" y="30944058"/>
            <a:ext cx="3192566" cy="1596283"/>
          </a:xfrm>
          <a:prstGeom prst="rect">
            <a:avLst/>
          </a:prstGeom>
        </p:spPr>
      </p:pic>
      <p:pic>
        <p:nvPicPr>
          <p:cNvPr id="77" name="Graphic 76" descr="Arrow: Slight curve">
            <a:extLst>
              <a:ext uri="{FF2B5EF4-FFF2-40B4-BE49-F238E27FC236}">
                <a16:creationId xmlns:a16="http://schemas.microsoft.com/office/drawing/2014/main" id="{007A5B37-EF50-1D4C-BE35-7568A88150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6385" y="32876177"/>
            <a:ext cx="3413352" cy="13194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1C6A3D9-0C98-024B-BE3B-CDE81EF64D7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58" b="89958" l="5547" r="93281">
                        <a14:foregroundMark x1="5547" y1="60338" x2="5547" y2="60338"/>
                        <a14:foregroundMark x1="89375" y1="53671" x2="89375" y2="53671"/>
                        <a14:foregroundMark x1="88828" y1="54852" x2="88828" y2="54852"/>
                        <a14:foregroundMark x1="91641" y1="48776" x2="91641" y2="56118"/>
                        <a14:foregroundMark x1="93281" y1="37806" x2="92734" y2="44557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4430" y="31466568"/>
            <a:ext cx="3733982" cy="3453934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8D203B4-060D-CA42-BC07-8953B7C77EC4}"/>
              </a:ext>
            </a:extLst>
          </p:cNvPr>
          <p:cNvGrpSpPr/>
          <p:nvPr/>
        </p:nvGrpSpPr>
        <p:grpSpPr>
          <a:xfrm>
            <a:off x="12291963" y="27182859"/>
            <a:ext cx="1435345" cy="1146745"/>
            <a:chOff x="17636627" y="21482367"/>
            <a:chExt cx="1435345" cy="1146745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C2C4EA17-9AB0-5342-AA14-B0D0ECDC1C64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Pie 277">
              <a:extLst>
                <a:ext uri="{FF2B5EF4-FFF2-40B4-BE49-F238E27FC236}">
                  <a16:creationId xmlns:a16="http://schemas.microsoft.com/office/drawing/2014/main" id="{87ADEFEF-8CD4-EC4B-A869-FA0DA7DBEF33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8920962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F98636A-30E7-874C-90CC-06D8352184DE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788866D-018D-3C47-BEFB-8D401B0584FD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35.8%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BDA1203-1A60-7843-BB68-A374078DA8DE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8432">
            <a:off x="1174506" y="32485874"/>
            <a:ext cx="1712273" cy="1712273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0CE4EEA-80F4-EE4E-87F5-EF5F0C905FAC}"/>
              </a:ext>
            </a:extLst>
          </p:cNvPr>
          <p:cNvSpPr txBox="1"/>
          <p:nvPr/>
        </p:nvSpPr>
        <p:spPr>
          <a:xfrm>
            <a:off x="12403101" y="25278285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coastal + fisheries interest*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D7B2770-1EC5-6046-BE01-0F3FC31A8C04}"/>
              </a:ext>
            </a:extLst>
          </p:cNvPr>
          <p:cNvGrpSpPr/>
          <p:nvPr/>
        </p:nvGrpSpPr>
        <p:grpSpPr>
          <a:xfrm>
            <a:off x="22782857" y="28774358"/>
            <a:ext cx="1435345" cy="1146745"/>
            <a:chOff x="17616904" y="21482367"/>
            <a:chExt cx="1435345" cy="1146745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256F67A-B0EA-D948-91E6-1D4EC19F7C98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Pie 248">
              <a:extLst>
                <a:ext uri="{FF2B5EF4-FFF2-40B4-BE49-F238E27FC236}">
                  <a16:creationId xmlns:a16="http://schemas.microsoft.com/office/drawing/2014/main" id="{19E31A0A-8444-DC41-AD7E-AE221C118BCD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8952137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B4CFF69-1462-6041-BD33-F4FE885712E4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CF15C05-B432-6F42-A81D-E112F01AB388}"/>
                </a:ext>
              </a:extLst>
            </p:cNvPr>
            <p:cNvSpPr txBox="1"/>
            <p:nvPr/>
          </p:nvSpPr>
          <p:spPr>
            <a:xfrm>
              <a:off x="17616904" y="2184227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32.1%</a:t>
              </a:r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AC280-F337-4F4D-8B8B-631F817804D7}"/>
              </a:ext>
            </a:extLst>
          </p:cNvPr>
          <p:cNvSpPr txBox="1"/>
          <p:nvPr/>
        </p:nvSpPr>
        <p:spPr>
          <a:xfrm>
            <a:off x="16089596" y="28031246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benthic + fisheries interest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609E9E6-A36E-B34F-998F-F9A086CEBD13}"/>
              </a:ext>
            </a:extLst>
          </p:cNvPr>
          <p:cNvSpPr txBox="1"/>
          <p:nvPr/>
        </p:nvSpPr>
        <p:spPr>
          <a:xfrm>
            <a:off x="25241799" y="24489223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pelagic + fisheries interest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5DBBAA7-1ED3-C44B-A0A4-BC6D2906C0CE}"/>
              </a:ext>
            </a:extLst>
          </p:cNvPr>
          <p:cNvSpPr txBox="1"/>
          <p:nvPr/>
        </p:nvSpPr>
        <p:spPr>
          <a:xfrm>
            <a:off x="19229593" y="29284749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deepwater + benthic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17037C5-8D91-3640-A203-29790B2E0DFC}"/>
              </a:ext>
            </a:extLst>
          </p:cNvPr>
          <p:cNvSpPr txBox="1"/>
          <p:nvPr/>
        </p:nvSpPr>
        <p:spPr>
          <a:xfrm>
            <a:off x="7021436" y="24179939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coastal + benthic*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78F40EFD-5D1B-3444-AC66-B5D514CE2254}"/>
              </a:ext>
            </a:extLst>
          </p:cNvPr>
          <p:cNvGrpSpPr/>
          <p:nvPr/>
        </p:nvGrpSpPr>
        <p:grpSpPr>
          <a:xfrm>
            <a:off x="25508179" y="5931655"/>
            <a:ext cx="6361903" cy="3758976"/>
            <a:chOff x="24369153" y="5772754"/>
            <a:chExt cx="8001000" cy="4727448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57609B1E-2699-9D41-BF10-554A596B964A}"/>
                </a:ext>
              </a:extLst>
            </p:cNvPr>
            <p:cNvSpPr/>
            <p:nvPr/>
          </p:nvSpPr>
          <p:spPr>
            <a:xfrm>
              <a:off x="24369153" y="5772754"/>
              <a:ext cx="8001000" cy="472744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71BB6A8-4FA4-D346-B451-0F0A4F784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9447" r="6154"/>
            <a:stretch/>
          </p:blipFill>
          <p:spPr>
            <a:xfrm>
              <a:off x="24553345" y="5957697"/>
              <a:ext cx="7632616" cy="4367665"/>
            </a:xfrm>
            <a:prstGeom prst="ellipse">
              <a:avLst/>
            </a:prstGeom>
          </p:spPr>
        </p:pic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8693917E-58C8-624B-9E0C-0B4A4D855B49}"/>
              </a:ext>
            </a:extLst>
          </p:cNvPr>
          <p:cNvSpPr txBox="1"/>
          <p:nvPr/>
        </p:nvSpPr>
        <p:spPr>
          <a:xfrm>
            <a:off x="30375572" y="29864680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1000m – 4000m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18AF893-65A3-6242-81F1-FB02B50ECD40}"/>
              </a:ext>
            </a:extLst>
          </p:cNvPr>
          <p:cNvSpPr txBox="1"/>
          <p:nvPr/>
        </p:nvSpPr>
        <p:spPr>
          <a:xfrm>
            <a:off x="30375572" y="26726173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200m – 1000m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732D1EE-8510-E54D-B10C-2643F4C26306}"/>
              </a:ext>
            </a:extLst>
          </p:cNvPr>
          <p:cNvSpPr txBox="1"/>
          <p:nvPr/>
        </p:nvSpPr>
        <p:spPr>
          <a:xfrm>
            <a:off x="13347132" y="26854390"/>
            <a:ext cx="1806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benthic*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7C6D9F3-0721-7548-8EB5-2378A9FDE51B}"/>
              </a:ext>
            </a:extLst>
          </p:cNvPr>
          <p:cNvSpPr txBox="1"/>
          <p:nvPr/>
        </p:nvSpPr>
        <p:spPr>
          <a:xfrm>
            <a:off x="23965960" y="29621418"/>
            <a:ext cx="4170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deepwater + fisheries interest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BEC850C-821B-5A47-A08A-EF529B23EBA8}"/>
              </a:ext>
            </a:extLst>
          </p:cNvPr>
          <p:cNvSpPr txBox="1"/>
          <p:nvPr/>
        </p:nvSpPr>
        <p:spPr>
          <a:xfrm>
            <a:off x="30375572" y="24820292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0m – 200m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8E16332-FAFB-B14D-9F20-75D53A6DD58E}"/>
              </a:ext>
            </a:extLst>
          </p:cNvPr>
          <p:cNvSpPr txBox="1"/>
          <p:nvPr/>
        </p:nvSpPr>
        <p:spPr>
          <a:xfrm>
            <a:off x="4294983" y="22434489"/>
            <a:ext cx="3697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IN Condensed" pitchFamily="2" charset="0"/>
              </a:rPr>
              <a:t>freshwater / brackish*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74B7C1B-2A0E-334E-9464-CCEBBF46B937}"/>
              </a:ext>
            </a:extLst>
          </p:cNvPr>
          <p:cNvGrpSpPr/>
          <p:nvPr/>
        </p:nvGrpSpPr>
        <p:grpSpPr>
          <a:xfrm>
            <a:off x="15895983" y="12087874"/>
            <a:ext cx="16211511" cy="2149289"/>
            <a:chOff x="16093040" y="7425669"/>
            <a:chExt cx="16211511" cy="2149289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65CDF89-A05F-5641-980A-00CCA9E3CF7C}"/>
                </a:ext>
              </a:extLst>
            </p:cNvPr>
            <p:cNvSpPr/>
            <p:nvPr/>
          </p:nvSpPr>
          <p:spPr>
            <a:xfrm>
              <a:off x="16093040" y="7425669"/>
              <a:ext cx="2149289" cy="21492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82B4B97-19AD-6547-89FD-105997F3BA26}"/>
                </a:ext>
              </a:extLst>
            </p:cNvPr>
            <p:cNvCxnSpPr/>
            <p:nvPr/>
          </p:nvCxnSpPr>
          <p:spPr>
            <a:xfrm>
              <a:off x="17070647" y="8113021"/>
              <a:ext cx="15233904" cy="0"/>
            </a:xfrm>
            <a:prstGeom prst="line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3D9ADC3-A463-D848-90C4-640B1683C309}"/>
              </a:ext>
            </a:extLst>
          </p:cNvPr>
          <p:cNvGrpSpPr/>
          <p:nvPr/>
        </p:nvGrpSpPr>
        <p:grpSpPr>
          <a:xfrm>
            <a:off x="15905374" y="16160734"/>
            <a:ext cx="16211511" cy="2149289"/>
            <a:chOff x="16093040" y="7425669"/>
            <a:chExt cx="16211511" cy="2149289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207628B-E7F0-1C43-A484-B98C8DECD4A9}"/>
                </a:ext>
              </a:extLst>
            </p:cNvPr>
            <p:cNvSpPr/>
            <p:nvPr/>
          </p:nvSpPr>
          <p:spPr>
            <a:xfrm>
              <a:off x="16093040" y="7425669"/>
              <a:ext cx="2149289" cy="214928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E36D3AA-9A80-2746-9D2B-87A8831028C2}"/>
                </a:ext>
              </a:extLst>
            </p:cNvPr>
            <p:cNvCxnSpPr>
              <a:cxnSpLocks/>
            </p:cNvCxnSpPr>
            <p:nvPr/>
          </p:nvCxnSpPr>
          <p:spPr>
            <a:xfrm>
              <a:off x="17070647" y="8010854"/>
              <a:ext cx="15233904" cy="0"/>
            </a:xfrm>
            <a:prstGeom prst="line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" name="Graphic 132" descr="Statistics">
            <a:extLst>
              <a:ext uri="{FF2B5EF4-FFF2-40B4-BE49-F238E27FC236}">
                <a16:creationId xmlns:a16="http://schemas.microsoft.com/office/drawing/2014/main" id="{F99E16EA-1195-474B-8241-7612C10BEA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194432" y="16476877"/>
            <a:ext cx="1546946" cy="1546946"/>
          </a:xfrm>
          <a:prstGeom prst="rect">
            <a:avLst/>
          </a:prstGeom>
        </p:spPr>
      </p:pic>
      <p:pic>
        <p:nvPicPr>
          <p:cNvPr id="139" name="Graphic 138" descr="Open book">
            <a:extLst>
              <a:ext uri="{FF2B5EF4-FFF2-40B4-BE49-F238E27FC236}">
                <a16:creationId xmlns:a16="http://schemas.microsoft.com/office/drawing/2014/main" id="{15CEDED1-277D-F149-B137-BBC66A1B21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181690" y="7942723"/>
            <a:ext cx="1549788" cy="154978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A4C5923-809C-0B4A-AF62-664C8C66DA0F}"/>
              </a:ext>
            </a:extLst>
          </p:cNvPr>
          <p:cNvSpPr txBox="1"/>
          <p:nvPr/>
        </p:nvSpPr>
        <p:spPr>
          <a:xfrm>
            <a:off x="19192330" y="14218458"/>
            <a:ext cx="12373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Biology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rgbClr val="ED7D31"/>
                </a:solidFill>
                <a:sym typeface="Wingdings" pitchFamily="2" charset="2"/>
              </a:rPr>
              <a:t>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Size 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and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 Reproductive Strategy</a:t>
            </a:r>
          </a:p>
          <a:p>
            <a:r>
              <a:rPr lang="en-US" sz="3000" b="1" dirty="0">
                <a:solidFill>
                  <a:schemeClr val="bg1"/>
                </a:solidFill>
                <a:sym typeface="Wingdings" pitchFamily="2" charset="2"/>
              </a:rPr>
              <a:t>Human Use</a:t>
            </a:r>
            <a:r>
              <a:rPr lang="en-US" sz="3000" b="1" dirty="0">
                <a:solidFill>
                  <a:srgbClr val="ED7D31"/>
                </a:solidFill>
                <a:sym typeface="Wingdings" pitchFamily="2" charset="2"/>
              </a:rPr>
              <a:t> </a:t>
            </a:r>
            <a:r>
              <a:rPr lang="en-US" sz="3000" dirty="0">
                <a:solidFill>
                  <a:srgbClr val="ED7D31"/>
                </a:solidFill>
                <a:sym typeface="Wingdings" pitchFamily="2" charset="2"/>
              </a:rPr>
              <a:t> 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Fishery, Aquarium, 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and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 Gamefish</a:t>
            </a:r>
          </a:p>
          <a:p>
            <a:r>
              <a:rPr lang="en-US" sz="3000" b="1" dirty="0">
                <a:solidFill>
                  <a:schemeClr val="bg1"/>
                </a:solidFill>
                <a:sym typeface="Wingdings" pitchFamily="2" charset="2"/>
              </a:rPr>
              <a:t>Environment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3000" dirty="0">
                <a:solidFill>
                  <a:srgbClr val="ED7D31"/>
                </a:solidFill>
                <a:sym typeface="Wingdings" pitchFamily="2" charset="2"/>
              </a:rPr>
              <a:t> 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Geographic Range, Depth, Climate Zone, 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and</a:t>
            </a:r>
            <a:r>
              <a:rPr lang="en-US" sz="3000" i="1" dirty="0">
                <a:solidFill>
                  <a:schemeClr val="bg1"/>
                </a:solidFill>
                <a:sym typeface="Wingdings" pitchFamily="2" charset="2"/>
              </a:rPr>
              <a:t> Habitat Type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B091AA0-2105-5D47-8AF3-535DF2B04847}"/>
              </a:ext>
            </a:extLst>
          </p:cNvPr>
          <p:cNvSpPr txBox="1"/>
          <p:nvPr/>
        </p:nvSpPr>
        <p:spPr>
          <a:xfrm>
            <a:off x="23046092" y="33246855"/>
            <a:ext cx="3666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37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bg1">
                    <a:alpha val="37000"/>
                  </a:schemeClr>
                </a:solidFill>
              </a:rPr>
              <a:t>= statistically significant</a:t>
            </a:r>
          </a:p>
        </p:txBody>
      </p:sp>
      <p:pic>
        <p:nvPicPr>
          <p:cNvPr id="240" name="Picture">
            <a:extLst>
              <a:ext uri="{FF2B5EF4-FFF2-40B4-BE49-F238E27FC236}">
                <a16:creationId xmlns:a16="http://schemas.microsoft.com/office/drawing/2014/main" id="{CAF480A5-4565-BA40-826C-442D99831C84}"/>
              </a:ext>
            </a:extLst>
          </p:cNvPr>
          <p:cNvPicPr/>
          <p:nvPr/>
        </p:nvPicPr>
        <p:blipFill rotWithShape="1">
          <a:blip r:embed="rId22"/>
          <a:srcRect l="9940" t="397" r="510" b="9270"/>
          <a:stretch/>
        </p:blipFill>
        <p:spPr bwMode="auto">
          <a:xfrm>
            <a:off x="2763609" y="26972015"/>
            <a:ext cx="6528784" cy="52688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B6B6AC88-3D77-AF40-AA71-DC6987DD7678}"/>
              </a:ext>
            </a:extLst>
          </p:cNvPr>
          <p:cNvSpPr txBox="1"/>
          <p:nvPr/>
        </p:nvSpPr>
        <p:spPr>
          <a:xfrm rot="16200000">
            <a:off x="-986944" y="29123010"/>
            <a:ext cx="584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DIN Condensed" pitchFamily="2" charset="0"/>
              </a:rPr>
              <a:t>Probability of Data Deficiency*</a:t>
            </a:r>
          </a:p>
        </p:txBody>
      </p: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1FAFF77B-EF0E-F242-98EE-81F9899371B5}"/>
              </a:ext>
            </a:extLst>
          </p:cNvPr>
          <p:cNvGrpSpPr/>
          <p:nvPr/>
        </p:nvGrpSpPr>
        <p:grpSpPr>
          <a:xfrm>
            <a:off x="22208966" y="19257157"/>
            <a:ext cx="8591004" cy="4754143"/>
            <a:chOff x="22208966" y="19221988"/>
            <a:chExt cx="8591004" cy="475414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AF0983F-61AE-4D4F-8EFB-5D8CF083538E}"/>
                </a:ext>
              </a:extLst>
            </p:cNvPr>
            <p:cNvGrpSpPr/>
            <p:nvPr/>
          </p:nvGrpSpPr>
          <p:grpSpPr>
            <a:xfrm>
              <a:off x="22564283" y="19221988"/>
              <a:ext cx="8235687" cy="4582791"/>
              <a:chOff x="22907194" y="19657037"/>
              <a:chExt cx="6553985" cy="3646999"/>
            </a:xfrm>
            <a:solidFill>
              <a:schemeClr val="accent5">
                <a:lumMod val="20000"/>
                <a:lumOff val="80000"/>
              </a:schemeClr>
            </a:solidFill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F765BA5-82C6-6048-A8B3-209FBCF1581D}"/>
                  </a:ext>
                </a:extLst>
              </p:cNvPr>
              <p:cNvGrpSpPr/>
              <p:nvPr/>
            </p:nvGrpSpPr>
            <p:grpSpPr>
              <a:xfrm>
                <a:off x="22907194" y="19657037"/>
                <a:ext cx="2826352" cy="3646999"/>
                <a:chOff x="22907194" y="19657038"/>
                <a:chExt cx="2487609" cy="3209900"/>
              </a:xfrm>
              <a:grpFill/>
            </p:grpSpPr>
            <p:pic>
              <p:nvPicPr>
                <p:cNvPr id="294" name="Graphic 293" descr="North America">
                  <a:extLst>
                    <a:ext uri="{FF2B5EF4-FFF2-40B4-BE49-F238E27FC236}">
                      <a16:creationId xmlns:a16="http://schemas.microsoft.com/office/drawing/2014/main" id="{2B34F97D-5187-4444-BC22-C07B20948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07194" y="19657038"/>
                  <a:ext cx="2487609" cy="2487609"/>
                </a:xfrm>
                <a:prstGeom prst="rect">
                  <a:avLst/>
                </a:prstGeom>
              </p:spPr>
            </p:pic>
            <p:pic>
              <p:nvPicPr>
                <p:cNvPr id="296" name="Graphic 295" descr="South America">
                  <a:extLst>
                    <a:ext uri="{FF2B5EF4-FFF2-40B4-BE49-F238E27FC236}">
                      <a16:creationId xmlns:a16="http://schemas.microsoft.com/office/drawing/2014/main" id="{3CABAF30-35EF-C249-AFA9-67C49B786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58464" y="21430104"/>
                  <a:ext cx="1436834" cy="1436834"/>
                </a:xfrm>
                <a:prstGeom prst="rect">
                  <a:avLst/>
                </a:prstGeom>
              </p:spPr>
            </p:pic>
          </p:grpSp>
          <p:pic>
            <p:nvPicPr>
              <p:cNvPr id="298" name="Graphic 297" descr="Africa">
                <a:extLst>
                  <a:ext uri="{FF2B5EF4-FFF2-40B4-BE49-F238E27FC236}">
                    <a16:creationId xmlns:a16="http://schemas.microsoft.com/office/drawing/2014/main" id="{6A6C804E-0EBD-FB48-92E2-783652236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5918322" y="21264337"/>
                <a:ext cx="1346415" cy="1346415"/>
              </a:xfrm>
              <a:prstGeom prst="rect">
                <a:avLst/>
              </a:prstGeom>
            </p:spPr>
          </p:pic>
          <p:pic>
            <p:nvPicPr>
              <p:cNvPr id="300" name="Graphic 299" descr="Australia">
                <a:extLst>
                  <a:ext uri="{FF2B5EF4-FFF2-40B4-BE49-F238E27FC236}">
                    <a16:creationId xmlns:a16="http://schemas.microsoft.com/office/drawing/2014/main" id="{11296AA2-2414-3744-893E-16A2264D3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7994585" y="21878739"/>
                <a:ext cx="1261346" cy="1261346"/>
              </a:xfrm>
              <a:prstGeom prst="rect">
                <a:avLst/>
              </a:prstGeom>
            </p:spPr>
          </p:pic>
          <p:pic>
            <p:nvPicPr>
              <p:cNvPr id="302" name="Graphic 301" descr="Europe">
                <a:extLst>
                  <a:ext uri="{FF2B5EF4-FFF2-40B4-BE49-F238E27FC236}">
                    <a16:creationId xmlns:a16="http://schemas.microsoft.com/office/drawing/2014/main" id="{D76F9870-A53B-8643-9856-F3FABCD9A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5781812" y="19937914"/>
                <a:ext cx="1709835" cy="1709835"/>
              </a:xfrm>
              <a:prstGeom prst="rect">
                <a:avLst/>
              </a:prstGeom>
            </p:spPr>
          </p:pic>
          <p:pic>
            <p:nvPicPr>
              <p:cNvPr id="304" name="Graphic 303" descr="Asia">
                <a:extLst>
                  <a:ext uri="{FF2B5EF4-FFF2-40B4-BE49-F238E27FC236}">
                    <a16:creationId xmlns:a16="http://schemas.microsoft.com/office/drawing/2014/main" id="{35758420-D292-EF45-9F70-AD3EB4BA7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6588466" y="19767537"/>
                <a:ext cx="2872713" cy="2872713"/>
              </a:xfrm>
              <a:prstGeom prst="rect">
                <a:avLst/>
              </a:prstGeom>
            </p:spPr>
          </p:pic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7932676-A61A-1345-859F-00286262E0FC}"/>
                </a:ext>
              </a:extLst>
            </p:cNvPr>
            <p:cNvSpPr txBox="1"/>
            <p:nvPr/>
          </p:nvSpPr>
          <p:spPr>
            <a:xfrm>
              <a:off x="26385017" y="23348975"/>
              <a:ext cx="18062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rPr>
                <a:t>Antarctic</a:t>
              </a: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C82812E-EB58-BF4F-B834-16D3BF8103F2}"/>
                </a:ext>
              </a:extLst>
            </p:cNvPr>
            <p:cNvGrpSpPr/>
            <p:nvPr/>
          </p:nvGrpSpPr>
          <p:grpSpPr>
            <a:xfrm>
              <a:off x="25103788" y="22829386"/>
              <a:ext cx="1435345" cy="1146745"/>
              <a:chOff x="17574935" y="21482367"/>
              <a:chExt cx="1435345" cy="1146745"/>
            </a:xfrm>
          </p:grpSpPr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39685D7-F28A-654F-8378-002ABDDCBF6C}"/>
                  </a:ext>
                </a:extLst>
              </p:cNvPr>
              <p:cNvSpPr/>
              <p:nvPr/>
            </p:nvSpPr>
            <p:spPr>
              <a:xfrm>
                <a:off x="17716375" y="21482367"/>
                <a:ext cx="1146745" cy="114674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AC56A15-78E7-7647-A40C-E488E92D1693}"/>
                  </a:ext>
                </a:extLst>
              </p:cNvPr>
              <p:cNvSpPr/>
              <p:nvPr/>
            </p:nvSpPr>
            <p:spPr>
              <a:xfrm>
                <a:off x="17974623" y="21740445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05C1AA05-A338-4849-88FB-F41F4250DE20}"/>
                  </a:ext>
                </a:extLst>
              </p:cNvPr>
              <p:cNvSpPr txBox="1"/>
              <p:nvPr/>
            </p:nvSpPr>
            <p:spPr>
              <a:xfrm>
                <a:off x="17574935" y="21833767"/>
                <a:ext cx="14353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DIN Condensed" pitchFamily="2" charset="0"/>
                  </a:rPr>
                  <a:t>N/A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A5AECB19-2380-CC46-8982-56DC5732A4F5}"/>
                </a:ext>
              </a:extLst>
            </p:cNvPr>
            <p:cNvGrpSpPr/>
            <p:nvPr/>
          </p:nvGrpSpPr>
          <p:grpSpPr>
            <a:xfrm>
              <a:off x="22208966" y="22035463"/>
              <a:ext cx="1435345" cy="1146745"/>
              <a:chOff x="17609733" y="21482367"/>
              <a:chExt cx="1435345" cy="1146745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4B93757D-B6A4-524D-8D52-BF3FB0E20766}"/>
                  </a:ext>
                </a:extLst>
              </p:cNvPr>
              <p:cNvSpPr/>
              <p:nvPr/>
            </p:nvSpPr>
            <p:spPr>
              <a:xfrm>
                <a:off x="17716375" y="21482367"/>
                <a:ext cx="1146745" cy="114674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Pie 315">
                <a:extLst>
                  <a:ext uri="{FF2B5EF4-FFF2-40B4-BE49-F238E27FC236}">
                    <a16:creationId xmlns:a16="http://schemas.microsoft.com/office/drawing/2014/main" id="{A2A823C7-3274-554D-9EC4-EE658E1E3B61}"/>
                  </a:ext>
                </a:extLst>
              </p:cNvPr>
              <p:cNvSpPr/>
              <p:nvPr/>
            </p:nvSpPr>
            <p:spPr>
              <a:xfrm>
                <a:off x="17810666" y="21578631"/>
                <a:ext cx="958162" cy="958162"/>
              </a:xfrm>
              <a:prstGeom prst="pie">
                <a:avLst>
                  <a:gd name="adj1" fmla="val 11076080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E0D10D7F-1482-7947-8C54-C31D408DBC12}"/>
                  </a:ext>
                </a:extLst>
              </p:cNvPr>
              <p:cNvSpPr/>
              <p:nvPr/>
            </p:nvSpPr>
            <p:spPr>
              <a:xfrm>
                <a:off x="17974623" y="21740445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12FF3701-97E6-6E49-90B9-62567C9BBFB2}"/>
                  </a:ext>
                </a:extLst>
              </p:cNvPr>
              <p:cNvSpPr txBox="1"/>
              <p:nvPr/>
            </p:nvSpPr>
            <p:spPr>
              <a:xfrm>
                <a:off x="17609733" y="21834066"/>
                <a:ext cx="14353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DIN Condensed" pitchFamily="2" charset="0"/>
                  </a:rPr>
                  <a:t>30.4%</a:t>
                </a: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1358982-D5CA-D14C-8990-F73509B9A851}"/>
                </a:ext>
              </a:extLst>
            </p:cNvPr>
            <p:cNvGrpSpPr/>
            <p:nvPr/>
          </p:nvGrpSpPr>
          <p:grpSpPr>
            <a:xfrm>
              <a:off x="24885661" y="20925900"/>
              <a:ext cx="1435345" cy="1146745"/>
              <a:chOff x="17609733" y="21482367"/>
              <a:chExt cx="1435345" cy="1146745"/>
            </a:xfrm>
          </p:grpSpPr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10EF3171-0AD1-2345-8A83-3A50314AAF72}"/>
                  </a:ext>
                </a:extLst>
              </p:cNvPr>
              <p:cNvSpPr/>
              <p:nvPr/>
            </p:nvSpPr>
            <p:spPr>
              <a:xfrm>
                <a:off x="17716375" y="21482367"/>
                <a:ext cx="1146745" cy="114674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Pie 320">
                <a:extLst>
                  <a:ext uri="{FF2B5EF4-FFF2-40B4-BE49-F238E27FC236}">
                    <a16:creationId xmlns:a16="http://schemas.microsoft.com/office/drawing/2014/main" id="{E1F815DF-3B09-7243-810B-DABDCD594E1D}"/>
                  </a:ext>
                </a:extLst>
              </p:cNvPr>
              <p:cNvSpPr/>
              <p:nvPr/>
            </p:nvSpPr>
            <p:spPr>
              <a:xfrm>
                <a:off x="17810666" y="21578631"/>
                <a:ext cx="958162" cy="958162"/>
              </a:xfrm>
              <a:prstGeom prst="pie">
                <a:avLst>
                  <a:gd name="adj1" fmla="val 11076080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6A73B717-E7BC-5E44-A4F4-470EAD84EF34}"/>
                  </a:ext>
                </a:extLst>
              </p:cNvPr>
              <p:cNvSpPr/>
              <p:nvPr/>
            </p:nvSpPr>
            <p:spPr>
              <a:xfrm>
                <a:off x="17974623" y="21740445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CE23F2EE-080B-F649-87B8-F8C264F115FA}"/>
                  </a:ext>
                </a:extLst>
              </p:cNvPr>
              <p:cNvSpPr txBox="1"/>
              <p:nvPr/>
            </p:nvSpPr>
            <p:spPr>
              <a:xfrm>
                <a:off x="17609733" y="21834066"/>
                <a:ext cx="14353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DIN Condensed" pitchFamily="2" charset="0"/>
                  </a:rPr>
                  <a:t>33.0%</a:t>
                </a: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A58557F3-C367-9445-B169-E9A9BA3C2E44}"/>
                </a:ext>
              </a:extLst>
            </p:cNvPr>
            <p:cNvGrpSpPr/>
            <p:nvPr/>
          </p:nvGrpSpPr>
          <p:grpSpPr>
            <a:xfrm>
              <a:off x="27771674" y="22002168"/>
              <a:ext cx="1435345" cy="1146745"/>
              <a:chOff x="17609733" y="21482367"/>
              <a:chExt cx="1435345" cy="1146745"/>
            </a:xfrm>
          </p:grpSpPr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7288E23C-CC25-484D-961C-BCFB6363B463}"/>
                  </a:ext>
                </a:extLst>
              </p:cNvPr>
              <p:cNvSpPr/>
              <p:nvPr/>
            </p:nvSpPr>
            <p:spPr>
              <a:xfrm>
                <a:off x="17716375" y="21482367"/>
                <a:ext cx="1146745" cy="114674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Pie 325">
                <a:extLst>
                  <a:ext uri="{FF2B5EF4-FFF2-40B4-BE49-F238E27FC236}">
                    <a16:creationId xmlns:a16="http://schemas.microsoft.com/office/drawing/2014/main" id="{C677C3AF-F865-7840-8341-24784FAF20A3}"/>
                  </a:ext>
                </a:extLst>
              </p:cNvPr>
              <p:cNvSpPr/>
              <p:nvPr/>
            </p:nvSpPr>
            <p:spPr>
              <a:xfrm>
                <a:off x="17810666" y="21578631"/>
                <a:ext cx="958162" cy="958162"/>
              </a:xfrm>
              <a:prstGeom prst="pie">
                <a:avLst>
                  <a:gd name="adj1" fmla="val 11076080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6DA60DDF-47D4-3448-8324-07B18E9946FA}"/>
                  </a:ext>
                </a:extLst>
              </p:cNvPr>
              <p:cNvSpPr/>
              <p:nvPr/>
            </p:nvSpPr>
            <p:spPr>
              <a:xfrm>
                <a:off x="17974623" y="21740445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FC891925-D390-4747-BE55-10C42E548EF9}"/>
                  </a:ext>
                </a:extLst>
              </p:cNvPr>
              <p:cNvSpPr txBox="1"/>
              <p:nvPr/>
            </p:nvSpPr>
            <p:spPr>
              <a:xfrm>
                <a:off x="17609733" y="21834066"/>
                <a:ext cx="14353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DIN Condensed" pitchFamily="2" charset="0"/>
                  </a:rPr>
                  <a:t>18.1%</a:t>
                </a:r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E96791B8-C2A8-C44B-84EC-4B2F606EBD9B}"/>
                </a:ext>
              </a:extLst>
            </p:cNvPr>
            <p:cNvSpPr txBox="1"/>
            <p:nvPr/>
          </p:nvSpPr>
          <p:spPr>
            <a:xfrm>
              <a:off x="25984081" y="21787719"/>
              <a:ext cx="18062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rPr>
                <a:t>Atlantic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02C7A63D-BF25-524B-AAF4-1FDE5C4CB310}"/>
                </a:ext>
              </a:extLst>
            </p:cNvPr>
            <p:cNvSpPr txBox="1"/>
            <p:nvPr/>
          </p:nvSpPr>
          <p:spPr>
            <a:xfrm>
              <a:off x="23343342" y="22855185"/>
              <a:ext cx="18062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rPr>
                <a:t>Pacific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2721DF64-D81D-0247-AC9E-D38640182EF5}"/>
                </a:ext>
              </a:extLst>
            </p:cNvPr>
            <p:cNvSpPr txBox="1"/>
            <p:nvPr/>
          </p:nvSpPr>
          <p:spPr>
            <a:xfrm>
              <a:off x="28956114" y="22753508"/>
              <a:ext cx="18062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rPr>
                <a:t>Indian*</a:t>
              </a:r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32BE651A-00E2-7249-95EA-EA72175A15B9}"/>
                </a:ext>
              </a:extLst>
            </p:cNvPr>
            <p:cNvGrpSpPr/>
            <p:nvPr/>
          </p:nvGrpSpPr>
          <p:grpSpPr>
            <a:xfrm>
              <a:off x="25525684" y="19701216"/>
              <a:ext cx="1435345" cy="1146745"/>
              <a:chOff x="17574935" y="21482367"/>
              <a:chExt cx="1435345" cy="1146745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3EFFEB2A-E0C2-6D4C-B37B-0604CB4ADA56}"/>
                  </a:ext>
                </a:extLst>
              </p:cNvPr>
              <p:cNvSpPr/>
              <p:nvPr/>
            </p:nvSpPr>
            <p:spPr>
              <a:xfrm>
                <a:off x="17716375" y="21482367"/>
                <a:ext cx="1146745" cy="114674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A2F2DBAF-48D3-6D4C-AFCD-67A2F0E362C6}"/>
                  </a:ext>
                </a:extLst>
              </p:cNvPr>
              <p:cNvSpPr/>
              <p:nvPr/>
            </p:nvSpPr>
            <p:spPr>
              <a:xfrm>
                <a:off x="17974623" y="21740445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4B35271-52A9-C04C-8DB7-0DAD126C48E8}"/>
                  </a:ext>
                </a:extLst>
              </p:cNvPr>
              <p:cNvSpPr txBox="1"/>
              <p:nvPr/>
            </p:nvSpPr>
            <p:spPr>
              <a:xfrm>
                <a:off x="17574935" y="21833767"/>
                <a:ext cx="14353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/>
                    </a:solidFill>
                    <a:latin typeface="DIN Condensed" pitchFamily="2" charset="0"/>
                  </a:rPr>
                  <a:t>N/A</a:t>
                </a:r>
              </a:p>
            </p:txBody>
          </p: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CE3C1B9-E41E-BF4A-AA9E-940CFAF01485}"/>
                </a:ext>
              </a:extLst>
            </p:cNvPr>
            <p:cNvSpPr txBox="1"/>
            <p:nvPr/>
          </p:nvSpPr>
          <p:spPr>
            <a:xfrm>
              <a:off x="26791535" y="19895600"/>
              <a:ext cx="18062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accent5">
                      <a:lumMod val="50000"/>
                    </a:schemeClr>
                  </a:solidFill>
                  <a:latin typeface="DIN Condensed" pitchFamily="2" charset="0"/>
                </a:rPr>
                <a:t>Arctic</a:t>
              </a: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6C6F1388-8A7C-8146-AD45-B7C36D149611}"/>
              </a:ext>
            </a:extLst>
          </p:cNvPr>
          <p:cNvSpPr txBox="1"/>
          <p:nvPr/>
        </p:nvSpPr>
        <p:spPr>
          <a:xfrm>
            <a:off x="3177315" y="32476611"/>
            <a:ext cx="584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DIN Condensed" pitchFamily="2" charset="0"/>
              </a:rPr>
              <a:t>Average body size (cm)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BA81693-70C8-DE4C-84E8-68D37429E665}"/>
              </a:ext>
            </a:extLst>
          </p:cNvPr>
          <p:cNvGrpSpPr/>
          <p:nvPr/>
        </p:nvGrpSpPr>
        <p:grpSpPr>
          <a:xfrm>
            <a:off x="9066158" y="24496143"/>
            <a:ext cx="1435345" cy="1146745"/>
            <a:chOff x="17636627" y="21482367"/>
            <a:chExt cx="1435345" cy="1146745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B24A3F9-9C4B-6643-8509-D7F6F3BB6AC2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Pie 259">
              <a:extLst>
                <a:ext uri="{FF2B5EF4-FFF2-40B4-BE49-F238E27FC236}">
                  <a16:creationId xmlns:a16="http://schemas.microsoft.com/office/drawing/2014/main" id="{232D050D-4B43-834D-B973-C3050329EA1F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9381886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E66BD28-2D57-7D4B-9344-8B78122CAA03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538E18AE-6797-1944-8997-155EABB754DF}"/>
                </a:ext>
              </a:extLst>
            </p:cNvPr>
            <p:cNvSpPr txBox="1"/>
            <p:nvPr/>
          </p:nvSpPr>
          <p:spPr>
            <a:xfrm>
              <a:off x="17636627" y="21834066"/>
              <a:ext cx="143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DIN Condensed" pitchFamily="2" charset="0"/>
                </a:rPr>
                <a:t>30.4%</a:t>
              </a:r>
            </a:p>
          </p:txBody>
        </p:sp>
      </p:grpSp>
      <p:pic>
        <p:nvPicPr>
          <p:cNvPr id="283" name="Graphic 282" descr="Magnifying glass">
            <a:extLst>
              <a:ext uri="{FF2B5EF4-FFF2-40B4-BE49-F238E27FC236}">
                <a16:creationId xmlns:a16="http://schemas.microsoft.com/office/drawing/2014/main" id="{48A87E25-8D26-AA42-BCF7-BF5739B4A3F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242208" y="12394088"/>
            <a:ext cx="1474168" cy="147416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9BFCD6B6-CFA0-F440-BCEA-BE7655D318C9}"/>
              </a:ext>
            </a:extLst>
          </p:cNvPr>
          <p:cNvSpPr txBox="1"/>
          <p:nvPr/>
        </p:nvSpPr>
        <p:spPr>
          <a:xfrm>
            <a:off x="1144063" y="14489410"/>
            <a:ext cx="8159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Given the high number of DD species, proper assessment of shark populations worldwide is challenging.</a:t>
            </a:r>
          </a:p>
          <a:p>
            <a:endParaRPr lang="en-US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2AAF41A-B213-D846-ACFC-B134985640D7}"/>
              </a:ext>
            </a:extLst>
          </p:cNvPr>
          <p:cNvSpPr txBox="1"/>
          <p:nvPr/>
        </p:nvSpPr>
        <p:spPr>
          <a:xfrm>
            <a:off x="2969708" y="32162127"/>
            <a:ext cx="56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EE6A1A11-1A19-B447-B264-D80ED0F066A5}"/>
              </a:ext>
            </a:extLst>
          </p:cNvPr>
          <p:cNvSpPr txBox="1"/>
          <p:nvPr/>
        </p:nvSpPr>
        <p:spPr>
          <a:xfrm>
            <a:off x="4699233" y="32162127"/>
            <a:ext cx="95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1000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E59DD13-96BD-8248-B9E0-DDB75D4478C6}"/>
              </a:ext>
            </a:extLst>
          </p:cNvPr>
          <p:cNvSpPr txBox="1"/>
          <p:nvPr/>
        </p:nvSpPr>
        <p:spPr>
          <a:xfrm>
            <a:off x="6656181" y="32151670"/>
            <a:ext cx="95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FBDB24A8-91DC-8449-9CDB-91180D982D4C}"/>
              </a:ext>
            </a:extLst>
          </p:cNvPr>
          <p:cNvSpPr txBox="1"/>
          <p:nvPr/>
        </p:nvSpPr>
        <p:spPr>
          <a:xfrm>
            <a:off x="8595649" y="32161135"/>
            <a:ext cx="95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3000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80F6AB1-CECB-BC41-AB10-A1F10C69780E}"/>
              </a:ext>
            </a:extLst>
          </p:cNvPr>
          <p:cNvSpPr txBox="1"/>
          <p:nvPr/>
        </p:nvSpPr>
        <p:spPr>
          <a:xfrm>
            <a:off x="2210881" y="30415099"/>
            <a:ext cx="81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0.25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763F6E0-3BF4-7743-BF92-307D5E07214F}"/>
              </a:ext>
            </a:extLst>
          </p:cNvPr>
          <p:cNvSpPr/>
          <p:nvPr/>
        </p:nvSpPr>
        <p:spPr>
          <a:xfrm>
            <a:off x="32707387" y="0"/>
            <a:ext cx="211013" cy="438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6483265-D3C0-884A-9692-B05EEC6BE6F6}"/>
              </a:ext>
            </a:extLst>
          </p:cNvPr>
          <p:cNvSpPr txBox="1"/>
          <p:nvPr/>
        </p:nvSpPr>
        <p:spPr>
          <a:xfrm>
            <a:off x="2513024" y="31767484"/>
            <a:ext cx="56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53619DE-AE62-D741-B6F8-2002A1494767}"/>
              </a:ext>
            </a:extLst>
          </p:cNvPr>
          <p:cNvSpPr txBox="1"/>
          <p:nvPr/>
        </p:nvSpPr>
        <p:spPr>
          <a:xfrm>
            <a:off x="2210881" y="29046906"/>
            <a:ext cx="81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0.50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2971733-BE15-D241-B3AF-2C7A4FD577B4}"/>
              </a:ext>
            </a:extLst>
          </p:cNvPr>
          <p:cNvSpPr txBox="1"/>
          <p:nvPr/>
        </p:nvSpPr>
        <p:spPr>
          <a:xfrm>
            <a:off x="2210881" y="27705381"/>
            <a:ext cx="81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0.75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C072F9E8-2AFA-B84B-AF9B-276A71E9F813}"/>
              </a:ext>
            </a:extLst>
          </p:cNvPr>
          <p:cNvSpPr/>
          <p:nvPr/>
        </p:nvSpPr>
        <p:spPr>
          <a:xfrm>
            <a:off x="3394" y="34194537"/>
            <a:ext cx="32918400" cy="40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69E12F3-C08E-724D-827F-931BC6EEC31E}"/>
              </a:ext>
            </a:extLst>
          </p:cNvPr>
          <p:cNvGrpSpPr/>
          <p:nvPr/>
        </p:nvGrpSpPr>
        <p:grpSpPr>
          <a:xfrm>
            <a:off x="22132176" y="32695759"/>
            <a:ext cx="796796" cy="636587"/>
            <a:chOff x="17625031" y="21482367"/>
            <a:chExt cx="1435345" cy="11467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BD3F40F-FE92-804F-82DF-DF00D11723E0}"/>
                </a:ext>
              </a:extLst>
            </p:cNvPr>
            <p:cNvSpPr/>
            <p:nvPr/>
          </p:nvSpPr>
          <p:spPr>
            <a:xfrm>
              <a:off x="17716375" y="21482367"/>
              <a:ext cx="1146745" cy="114674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Pie 345">
              <a:extLst>
                <a:ext uri="{FF2B5EF4-FFF2-40B4-BE49-F238E27FC236}">
                  <a16:creationId xmlns:a16="http://schemas.microsoft.com/office/drawing/2014/main" id="{2423EBE4-ED7C-3147-9040-276BB9217E6E}"/>
                </a:ext>
              </a:extLst>
            </p:cNvPr>
            <p:cNvSpPr/>
            <p:nvPr/>
          </p:nvSpPr>
          <p:spPr>
            <a:xfrm>
              <a:off x="17810666" y="21578631"/>
              <a:ext cx="958162" cy="958162"/>
            </a:xfrm>
            <a:prstGeom prst="pie">
              <a:avLst>
                <a:gd name="adj1" fmla="val 7056115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A907DDA2-D41B-8C45-80BC-1EB3E44D172C}"/>
                </a:ext>
              </a:extLst>
            </p:cNvPr>
            <p:cNvSpPr/>
            <p:nvPr/>
          </p:nvSpPr>
          <p:spPr>
            <a:xfrm>
              <a:off x="17974623" y="21740445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3A0FBB80-818F-5D42-8884-CA5A45AB428F}"/>
                </a:ext>
              </a:extLst>
            </p:cNvPr>
            <p:cNvSpPr txBox="1"/>
            <p:nvPr/>
          </p:nvSpPr>
          <p:spPr>
            <a:xfrm>
              <a:off x="17625031" y="21770837"/>
              <a:ext cx="1435345" cy="66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2"/>
                  </a:solidFill>
                  <a:latin typeface="DIN Condensed" pitchFamily="2" charset="0"/>
                </a:rPr>
                <a:t>%</a:t>
              </a:r>
            </a:p>
          </p:txBody>
        </p:sp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390FA60D-ABD0-6D43-B157-6D0BE6AA84E5}"/>
              </a:ext>
            </a:extLst>
          </p:cNvPr>
          <p:cNvSpPr txBox="1"/>
          <p:nvPr/>
        </p:nvSpPr>
        <p:spPr>
          <a:xfrm>
            <a:off x="22976452" y="33246855"/>
            <a:ext cx="424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78746C3-D2B4-1A4D-919B-D2E7941C0BA3}"/>
              </a:ext>
            </a:extLst>
          </p:cNvPr>
          <p:cNvSpPr txBox="1"/>
          <p:nvPr/>
        </p:nvSpPr>
        <p:spPr>
          <a:xfrm>
            <a:off x="22825156" y="32795632"/>
            <a:ext cx="366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37000"/>
                  </a:schemeClr>
                </a:solidFill>
              </a:rPr>
              <a:t>= % probability of being DD</a:t>
            </a:r>
          </a:p>
        </p:txBody>
      </p:sp>
      <p:sp>
        <p:nvSpPr>
          <p:cNvPr id="458" name="Rounded Rectangle 457">
            <a:extLst>
              <a:ext uri="{FF2B5EF4-FFF2-40B4-BE49-F238E27FC236}">
                <a16:creationId xmlns:a16="http://schemas.microsoft.com/office/drawing/2014/main" id="{A0FF2FB5-B47E-8E4E-872F-EDCBAA93E2E1}"/>
              </a:ext>
            </a:extLst>
          </p:cNvPr>
          <p:cNvSpPr/>
          <p:nvPr/>
        </p:nvSpPr>
        <p:spPr>
          <a:xfrm>
            <a:off x="763414" y="35943635"/>
            <a:ext cx="14389934" cy="3211848"/>
          </a:xfrm>
          <a:prstGeom prst="roundRect">
            <a:avLst>
              <a:gd name="adj" fmla="val 921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84640EAC-D365-2E44-8D41-C95FB20A855A}"/>
              </a:ext>
            </a:extLst>
          </p:cNvPr>
          <p:cNvSpPr txBox="1"/>
          <p:nvPr/>
        </p:nvSpPr>
        <p:spPr>
          <a:xfrm>
            <a:off x="1555032" y="36712094"/>
            <a:ext cx="1359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Our analysis indicates that sharks that are </a:t>
            </a:r>
            <a:r>
              <a:rPr lang="en-US" sz="3600" b="1" dirty="0">
                <a:solidFill>
                  <a:schemeClr val="accent2"/>
                </a:solidFill>
              </a:rPr>
              <a:t>benthic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3600" b="1" dirty="0">
                <a:solidFill>
                  <a:schemeClr val="accent2"/>
                </a:solidFill>
              </a:rPr>
              <a:t>coastal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, or </a:t>
            </a:r>
            <a:r>
              <a:rPr lang="en-US" sz="3600" b="1" dirty="0">
                <a:solidFill>
                  <a:schemeClr val="accent2"/>
                </a:solidFill>
              </a:rPr>
              <a:t>small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 are most likely to to be classified as data deficient according to the IUCN Red List. </a:t>
            </a:r>
            <a:endParaRPr lang="en-US" sz="3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42" name="Picture 441">
            <a:extLst>
              <a:ext uri="{FF2B5EF4-FFF2-40B4-BE49-F238E27FC236}">
                <a16:creationId xmlns:a16="http://schemas.microsoft.com/office/drawing/2014/main" id="{6F1BA53E-F044-0D45-A608-22F0F061DDA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733" y="36952960"/>
            <a:ext cx="374293" cy="394152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9050507F-BB1D-9C40-84A1-F7AA20B86224}"/>
              </a:ext>
            </a:extLst>
          </p:cNvPr>
          <p:cNvGrpSpPr/>
          <p:nvPr/>
        </p:nvGrpSpPr>
        <p:grpSpPr>
          <a:xfrm>
            <a:off x="10062841" y="38155655"/>
            <a:ext cx="11340976" cy="4799698"/>
            <a:chOff x="10499914" y="38341065"/>
            <a:chExt cx="10766195" cy="4556441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5F8BE813-6BED-8045-8B39-CED43D09B138}"/>
                </a:ext>
              </a:extLst>
            </p:cNvPr>
            <p:cNvGrpSpPr/>
            <p:nvPr/>
          </p:nvGrpSpPr>
          <p:grpSpPr>
            <a:xfrm>
              <a:off x="10598656" y="38341065"/>
              <a:ext cx="10551982" cy="4556441"/>
              <a:chOff x="1514685" y="38774426"/>
              <a:chExt cx="10551982" cy="4556441"/>
            </a:xfrm>
            <a:gradFill>
              <a:gsLst>
                <a:gs pos="75000">
                  <a:srgbClr val="F08E4B"/>
                </a:gs>
                <a:gs pos="50000">
                  <a:srgbClr val="F29E65"/>
                </a:gs>
                <a:gs pos="25000">
                  <a:srgbClr val="F6BE98"/>
                </a:gs>
                <a:gs pos="95000">
                  <a:schemeClr val="accent2"/>
                </a:gs>
                <a:gs pos="0">
                  <a:schemeClr val="bg1"/>
                </a:gs>
              </a:gsLst>
              <a:lin ang="13800000" scaled="0"/>
            </a:gradFill>
          </p:grpSpPr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00F09D43-CB9C-9D47-8850-7B27090D007B}"/>
                  </a:ext>
                </a:extLst>
              </p:cNvPr>
              <p:cNvSpPr/>
              <p:nvPr/>
            </p:nvSpPr>
            <p:spPr>
              <a:xfrm>
                <a:off x="1514685" y="39910947"/>
                <a:ext cx="2286000" cy="228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F7C048B0-66CD-B749-A841-273879B4241A}"/>
                  </a:ext>
                </a:extLst>
              </p:cNvPr>
              <p:cNvSpPr/>
              <p:nvPr/>
            </p:nvSpPr>
            <p:spPr>
              <a:xfrm>
                <a:off x="4732927" y="39909647"/>
                <a:ext cx="2286000" cy="228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BC812A7F-69FB-3141-9FF2-4EF6719F959E}"/>
                  </a:ext>
                </a:extLst>
              </p:cNvPr>
              <p:cNvSpPr/>
              <p:nvPr/>
            </p:nvSpPr>
            <p:spPr>
              <a:xfrm>
                <a:off x="9780667" y="39909647"/>
                <a:ext cx="2286000" cy="228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D0F0132-5DED-D242-B573-9036DE929280}"/>
                  </a:ext>
                </a:extLst>
              </p:cNvPr>
              <p:cNvSpPr/>
              <p:nvPr/>
            </p:nvSpPr>
            <p:spPr>
              <a:xfrm>
                <a:off x="7470593" y="40366847"/>
                <a:ext cx="1371600" cy="137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5AF0D8F0-90AF-9A4F-A386-FB099A7D1974}"/>
                  </a:ext>
                </a:extLst>
              </p:cNvPr>
              <p:cNvSpPr/>
              <p:nvPr/>
            </p:nvSpPr>
            <p:spPr>
              <a:xfrm>
                <a:off x="6833250" y="38774426"/>
                <a:ext cx="1371600" cy="137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E182ABA8-EF01-A248-8F44-FAEB260C50C7}"/>
                  </a:ext>
                </a:extLst>
              </p:cNvPr>
              <p:cNvSpPr/>
              <p:nvPr/>
            </p:nvSpPr>
            <p:spPr>
              <a:xfrm>
                <a:off x="6833250" y="41959267"/>
                <a:ext cx="1371600" cy="1371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0" name="Graphic 369" descr="Arrow: Straight">
                <a:extLst>
                  <a:ext uri="{FF2B5EF4-FFF2-40B4-BE49-F238E27FC236}">
                    <a16:creationId xmlns:a16="http://schemas.microsoft.com/office/drawing/2014/main" id="{4EDE44CB-612C-DF47-8970-3CFFB7123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 flipH="1">
                <a:off x="3784537" y="4059544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3" name="Graphic 372" descr="Arrow: Straight">
                <a:extLst>
                  <a:ext uri="{FF2B5EF4-FFF2-40B4-BE49-F238E27FC236}">
                    <a16:creationId xmlns:a16="http://schemas.microsoft.com/office/drawing/2014/main" id="{D37F460C-EB1A-2E42-B0CF-8C81F397B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 flipH="1">
                <a:off x="8842193" y="4059544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64F792ED-6C37-6945-837C-DDCD3E8527B1}"/>
                </a:ext>
              </a:extLst>
            </p:cNvPr>
            <p:cNvSpPr txBox="1"/>
            <p:nvPr/>
          </p:nvSpPr>
          <p:spPr>
            <a:xfrm>
              <a:off x="10499914" y="39733403"/>
              <a:ext cx="25160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IUCN 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Red List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Classification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8988E35-6028-4046-8C3B-010CAA873FCA}"/>
                </a:ext>
              </a:extLst>
            </p:cNvPr>
            <p:cNvSpPr txBox="1"/>
            <p:nvPr/>
          </p:nvSpPr>
          <p:spPr>
            <a:xfrm>
              <a:off x="13586859" y="39737063"/>
              <a:ext cx="276432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Government</a:t>
              </a:r>
            </a:p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and </a:t>
              </a:r>
            </a:p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Non-Government</a:t>
              </a:r>
            </a:p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Agencies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152EED2-684C-A74C-A4FD-D24C03C6E06B}"/>
                </a:ext>
              </a:extLst>
            </p:cNvPr>
            <p:cNvSpPr txBox="1"/>
            <p:nvPr/>
          </p:nvSpPr>
          <p:spPr>
            <a:xfrm>
              <a:off x="15223451" y="38439001"/>
              <a:ext cx="27643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Policy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and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Planning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9873305-43F2-6F49-B425-5A814297B179}"/>
                </a:ext>
              </a:extLst>
            </p:cNvPr>
            <p:cNvSpPr txBox="1"/>
            <p:nvPr/>
          </p:nvSpPr>
          <p:spPr>
            <a:xfrm>
              <a:off x="15869291" y="40218467"/>
              <a:ext cx="27643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Resource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Allocation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F1EC8B03-4CD2-7B4A-BD8D-9EFD81D60C58}"/>
                </a:ext>
              </a:extLst>
            </p:cNvPr>
            <p:cNvSpPr txBox="1"/>
            <p:nvPr/>
          </p:nvSpPr>
          <p:spPr>
            <a:xfrm>
              <a:off x="15223451" y="41629839"/>
              <a:ext cx="27643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Inform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and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Educate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1A1ECE91-E9C0-924B-85C0-06551757D806}"/>
                </a:ext>
              </a:extLst>
            </p:cNvPr>
            <p:cNvSpPr txBox="1"/>
            <p:nvPr/>
          </p:nvSpPr>
          <p:spPr>
            <a:xfrm>
              <a:off x="18750051" y="39844784"/>
              <a:ext cx="25160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Improved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Species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Franklin Gothic Demi Cond" panose="020B0603020102020204" pitchFamily="34" charset="0"/>
                </a:rPr>
                <a:t>Protection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DB3B9CC-4D42-A849-943C-13DFDACA16B8}"/>
              </a:ext>
            </a:extLst>
          </p:cNvPr>
          <p:cNvGrpSpPr/>
          <p:nvPr/>
        </p:nvGrpSpPr>
        <p:grpSpPr>
          <a:xfrm>
            <a:off x="17150456" y="35100592"/>
            <a:ext cx="4023360" cy="4023360"/>
            <a:chOff x="17237059" y="35140623"/>
            <a:chExt cx="4023360" cy="40233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9CDC8CF-146D-CC4C-A0B7-06662781C45B}"/>
                </a:ext>
              </a:extLst>
            </p:cNvPr>
            <p:cNvSpPr/>
            <p:nvPr/>
          </p:nvSpPr>
          <p:spPr>
            <a:xfrm>
              <a:off x="17237059" y="35140623"/>
              <a:ext cx="4023360" cy="40233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D190923B-97CF-4C4C-AA8C-91388D078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l="15886" t="392" r="17448" b="-392"/>
            <a:stretch/>
          </p:blipFill>
          <p:spPr>
            <a:xfrm>
              <a:off x="17372212" y="35275630"/>
              <a:ext cx="3753054" cy="3753054"/>
            </a:xfrm>
            <a:prstGeom prst="ellipse">
              <a:avLst/>
            </a:prstGeom>
          </p:spPr>
        </p:pic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032DD9DD-0C9A-2A49-A641-B7CFA189A4E3}"/>
              </a:ext>
            </a:extLst>
          </p:cNvPr>
          <p:cNvSpPr txBox="1"/>
          <p:nvPr/>
        </p:nvSpPr>
        <p:spPr>
          <a:xfrm>
            <a:off x="763412" y="39299443"/>
            <a:ext cx="6511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Why This Matters?</a:t>
            </a:r>
          </a:p>
        </p:txBody>
      </p: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D5B45594-96ED-4542-92C3-75602BD9E4E3}"/>
              </a:ext>
            </a:extLst>
          </p:cNvPr>
          <p:cNvCxnSpPr>
            <a:cxnSpLocks/>
          </p:cNvCxnSpPr>
          <p:nvPr/>
        </p:nvCxnSpPr>
        <p:spPr>
          <a:xfrm flipV="1">
            <a:off x="763413" y="40326249"/>
            <a:ext cx="9009237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" name="Graphic 479" descr="Chevron arrows">
            <a:extLst>
              <a:ext uri="{FF2B5EF4-FFF2-40B4-BE49-F238E27FC236}">
                <a16:creationId xmlns:a16="http://schemas.microsoft.com/office/drawing/2014/main" id="{B1CA9A69-A398-2A40-9D25-AD0A2B3F2AE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128981" y="35616033"/>
            <a:ext cx="2912592" cy="2912592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8FAB8DF0-EEA4-CB49-B146-7430C50CFDBB}"/>
              </a:ext>
            </a:extLst>
          </p:cNvPr>
          <p:cNvSpPr txBox="1"/>
          <p:nvPr/>
        </p:nvSpPr>
        <p:spPr>
          <a:xfrm>
            <a:off x="25068952" y="36120719"/>
            <a:ext cx="732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This study has already unveiled a deeper understanding of data deficiency in shark species, and will be</a:t>
            </a:r>
            <a:r>
              <a:rPr lang="en-US" sz="3000" b="1" dirty="0">
                <a:solidFill>
                  <a:srgbClr val="ED7D31"/>
                </a:solidFill>
              </a:rPr>
              <a:t> improved 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through the following measures: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B236E550-5FDF-304A-970F-10088CFC1754}"/>
              </a:ext>
            </a:extLst>
          </p:cNvPr>
          <p:cNvSpPr txBox="1"/>
          <p:nvPr/>
        </p:nvSpPr>
        <p:spPr>
          <a:xfrm>
            <a:off x="22170430" y="38405889"/>
            <a:ext cx="11727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dirty="0">
                <a:solidFill>
                  <a:schemeClr val="bg1"/>
                </a:solidFill>
                <a:latin typeface="Franklin Gothic Demi Cond" panose="020B0603020102020204" pitchFamily="34" charset="0"/>
              </a:rPr>
              <a:t>1.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5C4B7DA5-E5AC-BF4F-82C8-C180DDD3E855}"/>
              </a:ext>
            </a:extLst>
          </p:cNvPr>
          <p:cNvSpPr txBox="1"/>
          <p:nvPr/>
        </p:nvSpPr>
        <p:spPr>
          <a:xfrm>
            <a:off x="22170430" y="40038217"/>
            <a:ext cx="11727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dirty="0">
                <a:solidFill>
                  <a:schemeClr val="bg1"/>
                </a:solidFill>
                <a:latin typeface="Franklin Gothic Demi Cond" panose="020B0603020102020204" pitchFamily="34" charset="0"/>
              </a:rPr>
              <a:t>2.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3469F76A-3F82-774C-B950-C21E9DC40439}"/>
              </a:ext>
            </a:extLst>
          </p:cNvPr>
          <p:cNvSpPr txBox="1"/>
          <p:nvPr/>
        </p:nvSpPr>
        <p:spPr>
          <a:xfrm>
            <a:off x="22170430" y="41670546"/>
            <a:ext cx="11727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dirty="0">
                <a:solidFill>
                  <a:schemeClr val="bg1"/>
                </a:solidFill>
                <a:latin typeface="Franklin Gothic Demi Cond" panose="020B0603020102020204" pitchFamily="34" charset="0"/>
              </a:rPr>
              <a:t>3.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56FAA26B-1761-B24D-BB22-32CF1B16CBAF}"/>
              </a:ext>
            </a:extLst>
          </p:cNvPr>
          <p:cNvSpPr txBox="1"/>
          <p:nvPr/>
        </p:nvSpPr>
        <p:spPr>
          <a:xfrm>
            <a:off x="23221957" y="38395606"/>
            <a:ext cx="9198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Supplementing data from the </a:t>
            </a:r>
            <a:r>
              <a:rPr lang="en-US" sz="3000" b="1" i="1" dirty="0">
                <a:solidFill>
                  <a:schemeClr val="accent5">
                    <a:lumMod val="50000"/>
                  </a:schemeClr>
                </a:solidFill>
              </a:rPr>
              <a:t>Pocket Guide for Sharks Around the World 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en-US" sz="3000" b="1" i="1" dirty="0">
                <a:solidFill>
                  <a:schemeClr val="accent5">
                    <a:lumMod val="50000"/>
                  </a:schemeClr>
                </a:solidFill>
              </a:rPr>
              <a:t>Fish Base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 with additional data from peer-reviewed literature;</a:t>
            </a:r>
            <a:endParaRPr lang="en-US" sz="3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305F4DFE-C4E7-3546-8A22-4A8C185826CD}"/>
              </a:ext>
            </a:extLst>
          </p:cNvPr>
          <p:cNvSpPr txBox="1"/>
          <p:nvPr/>
        </p:nvSpPr>
        <p:spPr>
          <a:xfrm>
            <a:off x="23221519" y="40123487"/>
            <a:ext cx="91985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Updating the species list to account for newly discovered species following the 2015 publication of the </a:t>
            </a:r>
            <a:r>
              <a:rPr lang="en-US" sz="3000" b="1" i="1" dirty="0">
                <a:solidFill>
                  <a:schemeClr val="accent5">
                    <a:lumMod val="50000"/>
                  </a:schemeClr>
                </a:solidFill>
              </a:rPr>
              <a:t>Pocket Guide for Sharks Around the World;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6E889B-BE75-ED45-BBA0-2C73CF8D0C33}"/>
              </a:ext>
            </a:extLst>
          </p:cNvPr>
          <p:cNvSpPr txBox="1"/>
          <p:nvPr/>
        </p:nvSpPr>
        <p:spPr>
          <a:xfrm>
            <a:off x="23219290" y="41831761"/>
            <a:ext cx="9198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Controlling for phylogenetic tree variations by considering multiple possible phylogenies.</a:t>
            </a:r>
            <a:endParaRPr lang="en-US" sz="3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11F083-E914-A443-A3CE-D804B1AEEBE7}"/>
              </a:ext>
            </a:extLst>
          </p:cNvPr>
          <p:cNvSpPr/>
          <p:nvPr/>
        </p:nvSpPr>
        <p:spPr>
          <a:xfrm>
            <a:off x="775704" y="40662096"/>
            <a:ext cx="80950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Ultimately, these results could be employed to help target data collection to species with such characteristics to improve conservation measures for population recovery. </a:t>
            </a:r>
          </a:p>
        </p:txBody>
      </p:sp>
    </p:spTree>
    <p:extLst>
      <p:ext uri="{BB962C8B-B14F-4D97-AF65-F5344CB8AC3E}">
        <p14:creationId xmlns:p14="http://schemas.microsoft.com/office/powerpoint/2010/main" val="1941363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30959</TotalTime>
  <Words>699</Words>
  <Application>Microsoft Macintosh PowerPoint</Application>
  <PresentationFormat>Custom</PresentationFormat>
  <Paragraphs>120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DIN Alternate</vt:lpstr>
      <vt:lpstr>DIN Condensed</vt:lpstr>
      <vt:lpstr>Franklin Gothic Demi Cond</vt:lpstr>
      <vt:lpstr>Franklin Gothic Medium Cond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 Liu</dc:creator>
  <cp:lastModifiedBy>Alex McInturf</cp:lastModifiedBy>
  <cp:revision>265</cp:revision>
  <cp:lastPrinted>2019-09-17T09:55:26Z</cp:lastPrinted>
  <dcterms:created xsi:type="dcterms:W3CDTF">2019-08-17T10:15:58Z</dcterms:created>
  <dcterms:modified xsi:type="dcterms:W3CDTF">2019-09-22T17:36:51Z</dcterms:modified>
</cp:coreProperties>
</file>